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5EE9BC-8915-42DE-907B-C41559A490E7}" v="14" dt="2024-12-10T07:56:29.869"/>
    <p1510:client id="{FFCACD2B-C629-49CC-812B-733D64FD2C4C}" v="47" dt="2024-12-09T12:55:34.2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100" y="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ert Stefanie (PZ Spoorkin)" userId="c3b62094-6636-4cc3-95d6-fed740dd1623" providerId="ADAL" clId="{F55EE9BC-8915-42DE-907B-C41559A490E7}"/>
    <pc:docChg chg="custSel modSld">
      <pc:chgData name="Baert Stefanie (PZ Spoorkin)" userId="c3b62094-6636-4cc3-95d6-fed740dd1623" providerId="ADAL" clId="{F55EE9BC-8915-42DE-907B-C41559A490E7}" dt="2024-12-10T09:44:52.747" v="221" actId="14100"/>
      <pc:docMkLst>
        <pc:docMk/>
      </pc:docMkLst>
      <pc:sldChg chg="modSp mod">
        <pc:chgData name="Baert Stefanie (PZ Spoorkin)" userId="c3b62094-6636-4cc3-95d6-fed740dd1623" providerId="ADAL" clId="{F55EE9BC-8915-42DE-907B-C41559A490E7}" dt="2024-12-10T09:44:52.747" v="221" actId="14100"/>
        <pc:sldMkLst>
          <pc:docMk/>
          <pc:sldMk cId="1075541123" sldId="256"/>
        </pc:sldMkLst>
        <pc:spChg chg="mod">
          <ac:chgData name="Baert Stefanie (PZ Spoorkin)" userId="c3b62094-6636-4cc3-95d6-fed740dd1623" providerId="ADAL" clId="{F55EE9BC-8915-42DE-907B-C41559A490E7}" dt="2024-12-10T09:43:42.138" v="58" actId="1076"/>
          <ac:spMkLst>
            <pc:docMk/>
            <pc:sldMk cId="1075541123" sldId="256"/>
            <ac:spMk id="6" creationId="{6B426821-EA62-0CEA-CCA3-461F4E2172F0}"/>
          </ac:spMkLst>
        </pc:spChg>
        <pc:graphicFrameChg chg="mod modGraphic">
          <ac:chgData name="Baert Stefanie (PZ Spoorkin)" userId="c3b62094-6636-4cc3-95d6-fed740dd1623" providerId="ADAL" clId="{F55EE9BC-8915-42DE-907B-C41559A490E7}" dt="2024-12-10T09:44:52.747" v="221" actId="14100"/>
          <ac:graphicFrameMkLst>
            <pc:docMk/>
            <pc:sldMk cId="1075541123" sldId="256"/>
            <ac:graphicFrameMk id="11" creationId="{E68EE1DE-6F66-B8C3-EA2A-FF5C435F2C48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1E8B48-C7ED-19F4-4B2E-478CE04994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AD55680-5FD6-67CC-3E8E-AC039F3061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9A1DCE3-9797-72BC-20C4-4D17E277A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73ED7-706A-4ED0-8796-C24732BEE3CD}" type="datetimeFigureOut">
              <a:rPr lang="nl-BE" smtClean="0"/>
              <a:t>10/12/2024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014E586-6DD0-4A94-9F79-FFCC7E207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73770EC-E7D8-094A-25A8-F83B942FB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4660C-C32F-440C-88BE-B7F7F9ACFE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97357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870048-3759-62AC-B16B-049DAFACE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1B5A1AE-6EB6-B0FC-1E8B-02506124DE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DE422FD-3AC1-5E84-17E8-32E354F89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73ED7-706A-4ED0-8796-C24732BEE3CD}" type="datetimeFigureOut">
              <a:rPr lang="nl-BE" smtClean="0"/>
              <a:t>10/12/2024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B21BBEF-0B7E-EC14-9FD1-B629AF7A9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A4A33E0-356E-9A07-955B-05A67E46D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4660C-C32F-440C-88BE-B7F7F9ACFE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54858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7C8F16E-902D-AC7A-2C27-CFECB9ED69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4592D99-ABF7-8B28-39E9-9CB7B5DEE4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4D63B74-3D2A-9306-7381-A6F9AD490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73ED7-706A-4ED0-8796-C24732BEE3CD}" type="datetimeFigureOut">
              <a:rPr lang="nl-BE" smtClean="0"/>
              <a:t>10/12/2024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D5E271A-68EE-91C0-1719-EA914F9AC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32D5C9B-BEBA-7305-F3EA-53F7D1ACB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4660C-C32F-440C-88BE-B7F7F9ACFE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75395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056DF3-913C-2B7C-4EF9-B494BB67A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0FA583F-9BC7-E375-5641-EB87028FD5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DEFC47E-797C-27FD-DA11-8179A5CCF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73ED7-706A-4ED0-8796-C24732BEE3CD}" type="datetimeFigureOut">
              <a:rPr lang="nl-BE" smtClean="0"/>
              <a:t>10/12/2024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73431A1-29CB-D163-9D37-A9F2BCBA6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220E8BC-E7A7-8F26-0647-87C9F1A31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4660C-C32F-440C-88BE-B7F7F9ACFE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13842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C17176-2E36-D4E3-10E9-3682DDE0E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20DF199-05F0-1217-F32E-D4B46399D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144E592-A19E-9442-E877-DDF03F0B6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73ED7-706A-4ED0-8796-C24732BEE3CD}" type="datetimeFigureOut">
              <a:rPr lang="nl-BE" smtClean="0"/>
              <a:t>10/12/2024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FD7282E-56F6-9BB7-4070-C0649CA50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52CC7D8-5B18-92B6-3094-F19350722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4660C-C32F-440C-88BE-B7F7F9ACFE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08946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0D7D0A-AF8B-4A91-230A-4ADE4CF37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5333725-138F-9991-7F25-E741DDAA02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3EE7B9E-A06C-B4B1-9999-2782AEF527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76DB438-91FE-7A2B-5351-C49A88CE0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73ED7-706A-4ED0-8796-C24732BEE3CD}" type="datetimeFigureOut">
              <a:rPr lang="nl-BE" smtClean="0"/>
              <a:t>10/12/2024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2DC09C1-20D0-DB7B-7F28-B1D0E2311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03234E8-F765-306A-5BA9-4CEA5967A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4660C-C32F-440C-88BE-B7F7F9ACFE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4591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4DD814-8196-7DA0-DD82-A49F0CA54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B7DF2E9-66E2-57F1-46A5-88D76D61D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3D19C0F-7AFA-C89A-D3A2-007DF07B2A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77B9622-4915-E13B-C54C-16A9047264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3C00E9A-0AEC-27C9-6242-3AEC1C74CF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B557A43-4E8C-53B8-EEFD-5A1F9E5CA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73ED7-706A-4ED0-8796-C24732BEE3CD}" type="datetimeFigureOut">
              <a:rPr lang="nl-BE" smtClean="0"/>
              <a:t>10/12/2024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509DF3BF-F4F3-3340-6B89-D723B4CE2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53BDA9F-DB87-7ED6-E81C-D2A381A45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4660C-C32F-440C-88BE-B7F7F9ACFE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71353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249FB5-FDEE-F27C-5D36-890525E1C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F4B08FD-30A0-8036-1FB7-AD4DBB584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73ED7-706A-4ED0-8796-C24732BEE3CD}" type="datetimeFigureOut">
              <a:rPr lang="nl-BE" smtClean="0"/>
              <a:t>10/12/2024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CD59F67-3150-3B1A-3420-91F0B05C4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0347080-010D-6BB2-B33F-3BE49F621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4660C-C32F-440C-88BE-B7F7F9ACFE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6052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8DCE33C-807C-1A87-5644-C996AA0F6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73ED7-706A-4ED0-8796-C24732BEE3CD}" type="datetimeFigureOut">
              <a:rPr lang="nl-BE" smtClean="0"/>
              <a:t>10/12/2024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EA11687-3BBF-F24E-FD1D-AE73699C2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864E2D6-BDF8-AD46-B75A-77A040C1F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4660C-C32F-440C-88BE-B7F7F9ACFE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9469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1324B9-1EA5-E431-D6FE-F9A2EC4EB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F7647BF-132B-3FAE-9BCA-768BCE708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F1D456F-81EA-949A-5DED-CA917FB938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7518B0E-ED58-0318-7D59-29FCD1420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73ED7-706A-4ED0-8796-C24732BEE3CD}" type="datetimeFigureOut">
              <a:rPr lang="nl-BE" smtClean="0"/>
              <a:t>10/12/2024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76A1E60-8450-0F0E-1380-9CE6EC399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1397A61-D555-49E7-3A7B-FA15EAD8C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4660C-C32F-440C-88BE-B7F7F9ACFE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50267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B2E493-255A-63A2-B932-C1EC56E8D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790A7BB-12C1-EA35-E64E-88112BA472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BC6A12B-02C1-1BEF-F448-9C345E7893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4AB17C9-1A8B-E8FF-31E1-4DCB30BC2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73ED7-706A-4ED0-8796-C24732BEE3CD}" type="datetimeFigureOut">
              <a:rPr lang="nl-BE" smtClean="0"/>
              <a:t>10/12/2024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E5E7815-14A5-7A5C-4E25-9F453FC18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5ADCA95-7665-851A-DAFA-C47DA7999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4660C-C32F-440C-88BE-B7F7F9ACFE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49132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2847DB0-6785-7933-0FC8-55ED47F8B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AEB4F61-7831-F291-FFEF-F8031EDCF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C4B7696-047C-7C3E-E1E3-C52BA2E545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73ED7-706A-4ED0-8796-C24732BEE3CD}" type="datetimeFigureOut">
              <a:rPr lang="nl-BE" smtClean="0"/>
              <a:t>10/12/2024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94FA236-499C-AF97-D657-50836FA232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4CBF47C-9243-E7AA-12A8-DA8AAD704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4660C-C32F-440C-88BE-B7F7F9ACFE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36047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Afbeelding 4" descr="Afbeelding met verbruiksartikelen voor kantoor, accessoire, houder, Kantoorapparatuur&#10;&#10;Automatisch gegenereerde beschrijving">
            <a:extLst>
              <a:ext uri="{FF2B5EF4-FFF2-40B4-BE49-F238E27FC236}">
                <a16:creationId xmlns:a16="http://schemas.microsoft.com/office/drawing/2014/main" id="{3C14BC96-E4FF-3F59-99D4-6E6741248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856" r="9090" b="22719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4BFA5E8C-4A32-561F-CA2A-493AA16DBF50}"/>
              </a:ext>
            </a:extLst>
          </p:cNvPr>
          <p:cNvSpPr/>
          <p:nvPr/>
        </p:nvSpPr>
        <p:spPr>
          <a:xfrm>
            <a:off x="441739" y="587513"/>
            <a:ext cx="865809" cy="2385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ndertitel 2">
            <a:extLst>
              <a:ext uri="{FF2B5EF4-FFF2-40B4-BE49-F238E27FC236}">
                <a16:creationId xmlns:a16="http://schemas.microsoft.com/office/drawing/2014/main" id="{6B426821-EA62-0CEA-CCA3-461F4E2172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6368" y="269631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nl-BE" sz="2000" b="1" dirty="0">
                <a:latin typeface="Bahnschrift Light" panose="020B0502040204020203" pitchFamily="34" charset="0"/>
              </a:rPr>
              <a:t>Alcoholcontrole BOB Winter</a:t>
            </a:r>
          </a:p>
          <a:p>
            <a:pPr algn="l"/>
            <a:r>
              <a:rPr lang="nl-BE" sz="2000" b="1" dirty="0">
                <a:latin typeface="Bahnschrift Light" panose="020B0502040204020203" pitchFamily="34" charset="0"/>
              </a:rPr>
              <a:t>07/12/2024 – 08/12/2024</a:t>
            </a:r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18E7C7BB-9CD3-768F-00CC-460C448A6AFE}"/>
              </a:ext>
            </a:extLst>
          </p:cNvPr>
          <p:cNvSpPr/>
          <p:nvPr/>
        </p:nvSpPr>
        <p:spPr>
          <a:xfrm>
            <a:off x="420555" y="4480526"/>
            <a:ext cx="4080784" cy="2385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E68EE1DE-6F66-B8C3-EA2A-FF5C435F2C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9387015"/>
              </p:ext>
            </p:extLst>
          </p:nvPr>
        </p:nvGraphicFramePr>
        <p:xfrm>
          <a:off x="109884" y="1393433"/>
          <a:ext cx="5423609" cy="402336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457846">
                  <a:extLst>
                    <a:ext uri="{9D8B030D-6E8A-4147-A177-3AD203B41FA5}">
                      <a16:colId xmlns:a16="http://schemas.microsoft.com/office/drawing/2014/main" val="865362243"/>
                    </a:ext>
                  </a:extLst>
                </a:gridCol>
                <a:gridCol w="1965763">
                  <a:extLst>
                    <a:ext uri="{9D8B030D-6E8A-4147-A177-3AD203B41FA5}">
                      <a16:colId xmlns:a16="http://schemas.microsoft.com/office/drawing/2014/main" val="3382101425"/>
                    </a:ext>
                  </a:extLst>
                </a:gridCol>
              </a:tblGrid>
              <a:tr h="288234">
                <a:tc>
                  <a:txBody>
                    <a:bodyPr/>
                    <a:lstStyle/>
                    <a:p>
                      <a:r>
                        <a:rPr lang="nl-BE" dirty="0"/>
                        <a:t>Aantal gecontroleerde voertuigen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823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8636250"/>
                  </a:ext>
                </a:extLst>
              </a:tr>
              <a:tr h="288234">
                <a:tc>
                  <a:txBody>
                    <a:bodyPr/>
                    <a:lstStyle/>
                    <a:p>
                      <a:r>
                        <a:rPr lang="nl-BE" dirty="0"/>
                        <a:t>Safe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5236181"/>
                  </a:ext>
                </a:extLst>
              </a:tr>
              <a:tr h="288234">
                <a:tc>
                  <a:txBody>
                    <a:bodyPr/>
                    <a:lstStyle/>
                    <a:p>
                      <a:r>
                        <a:rPr lang="nl-BE" dirty="0"/>
                        <a:t>Alarm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4225734"/>
                  </a:ext>
                </a:extLst>
              </a:tr>
              <a:tr h="288234">
                <a:tc>
                  <a:txBody>
                    <a:bodyPr/>
                    <a:lstStyle/>
                    <a:p>
                      <a:r>
                        <a:rPr lang="nl-BE" dirty="0"/>
                        <a:t>Positief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859434"/>
                  </a:ext>
                </a:extLst>
              </a:tr>
              <a:tr h="288234">
                <a:tc>
                  <a:txBody>
                    <a:bodyPr/>
                    <a:lstStyle/>
                    <a:p>
                      <a:r>
                        <a:rPr lang="nl-BE" dirty="0"/>
                        <a:t>Inhouding rijbewijs voor 3 uur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4889581"/>
                  </a:ext>
                </a:extLst>
              </a:tr>
              <a:tr h="288234">
                <a:tc>
                  <a:txBody>
                    <a:bodyPr/>
                    <a:lstStyle/>
                    <a:p>
                      <a:r>
                        <a:rPr lang="nl-BE" dirty="0"/>
                        <a:t>Inhouding rijbewijs voor 6 uur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831044"/>
                  </a:ext>
                </a:extLst>
              </a:tr>
              <a:tr h="288234">
                <a:tc>
                  <a:txBody>
                    <a:bodyPr/>
                    <a:lstStyle/>
                    <a:p>
                      <a:r>
                        <a:rPr lang="nl-BE" dirty="0"/>
                        <a:t>Intrekking rijbewijs 15 dagen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8628963"/>
                  </a:ext>
                </a:extLst>
              </a:tr>
              <a:tr h="288234">
                <a:tc>
                  <a:txBody>
                    <a:bodyPr/>
                    <a:lstStyle/>
                    <a:p>
                      <a:r>
                        <a:rPr lang="nl-BE" dirty="0"/>
                        <a:t>Proces-verbaal van waarschuwing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7114483"/>
                  </a:ext>
                </a:extLst>
              </a:tr>
              <a:tr h="288234">
                <a:tc>
                  <a:txBody>
                    <a:bodyPr/>
                    <a:lstStyle/>
                    <a:p>
                      <a:r>
                        <a:rPr lang="nl-BE" dirty="0"/>
                        <a:t>Proces-verbaal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4012890"/>
                  </a:ext>
                </a:extLst>
              </a:tr>
              <a:tr h="288234">
                <a:tc>
                  <a:txBody>
                    <a:bodyPr/>
                    <a:lstStyle/>
                    <a:p>
                      <a:r>
                        <a:rPr lang="nl-BE" dirty="0"/>
                        <a:t>Positieve drugtest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076123"/>
                  </a:ext>
                </a:extLst>
              </a:tr>
              <a:tr h="288234">
                <a:tc>
                  <a:txBody>
                    <a:bodyPr/>
                    <a:lstStyle/>
                    <a:p>
                      <a:r>
                        <a:rPr lang="nl-BE" dirty="0"/>
                        <a:t>Gerechtelijke Processen-verbaal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0463558"/>
                  </a:ext>
                </a:extLst>
              </a:tr>
            </a:tbl>
          </a:graphicData>
        </a:graphic>
      </p:graphicFrame>
      <p:pic>
        <p:nvPicPr>
          <p:cNvPr id="13" name="Afbeelding 12" descr="Afbeelding met schermopname, tekst&#10;&#10;Automatisch gegenereerde beschrijving">
            <a:extLst>
              <a:ext uri="{FF2B5EF4-FFF2-40B4-BE49-F238E27FC236}">
                <a16:creationId xmlns:a16="http://schemas.microsoft.com/office/drawing/2014/main" id="{11788294-B417-FE4A-4209-EBC3C975A70E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891" y="5454963"/>
            <a:ext cx="3661567" cy="1441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541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Breedbeeld</PresentationFormat>
  <Paragraphs>24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Bahnschrift Light</vt:lpstr>
      <vt:lpstr>Calibri</vt:lpstr>
      <vt:lpstr>Calibri Light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Baert Stefanie (PZ Spoorkin)</dc:creator>
  <cp:lastModifiedBy>Baert Stefanie (PZ Spoorkin)</cp:lastModifiedBy>
  <cp:revision>2</cp:revision>
  <dcterms:created xsi:type="dcterms:W3CDTF">2024-12-02T13:17:23Z</dcterms:created>
  <dcterms:modified xsi:type="dcterms:W3CDTF">2024-12-10T09:44:57Z</dcterms:modified>
</cp:coreProperties>
</file>