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18"/>
  </p:notesMasterIdLst>
  <p:sldIdLst>
    <p:sldId id="258" r:id="rId2"/>
    <p:sldId id="257" r:id="rId3"/>
    <p:sldId id="269" r:id="rId4"/>
    <p:sldId id="259" r:id="rId5"/>
    <p:sldId id="263" r:id="rId6"/>
    <p:sldId id="275" r:id="rId7"/>
    <p:sldId id="262" r:id="rId8"/>
    <p:sldId id="265" r:id="rId9"/>
    <p:sldId id="287" r:id="rId10"/>
    <p:sldId id="274" r:id="rId11"/>
    <p:sldId id="279" r:id="rId12"/>
    <p:sldId id="281" r:id="rId13"/>
    <p:sldId id="282" r:id="rId14"/>
    <p:sldId id="285" r:id="rId15"/>
    <p:sldId id="286" r:id="rId16"/>
    <p:sldId id="288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kiosk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58D8D8-AD42-43DA-B81F-DDA2E3AA5702}" v="223" dt="2025-03-26T13:41:23.4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7" autoAdjust="0"/>
    <p:restoredTop sz="94660" autoAdjust="0"/>
  </p:normalViewPr>
  <p:slideViewPr>
    <p:cSldViewPr snapToGrid="0">
      <p:cViewPr varScale="1">
        <p:scale>
          <a:sx n="80" d="100"/>
          <a:sy n="80" d="100"/>
        </p:scale>
        <p:origin x="1378" y="5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5" d="100"/>
          <a:sy n="75" d="100"/>
        </p:scale>
        <p:origin x="5208" y="4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ys Luc (ZP BAL)" userId="0bc3630a-7357-4970-b534-4b821e4c25c9" providerId="ADAL" clId="{BDE01FB6-6B1A-4248-B19D-FE9F84C95D85}"/>
    <pc:docChg chg="custSel modSld">
      <pc:chgData name="Fays Luc (ZP BAL)" userId="0bc3630a-7357-4970-b534-4b821e4c25c9" providerId="ADAL" clId="{BDE01FB6-6B1A-4248-B19D-FE9F84C95D85}" dt="2025-02-06T15:03:40.046" v="94"/>
      <pc:docMkLst>
        <pc:docMk/>
      </pc:docMkLst>
      <pc:sldChg chg="addSp delSp modSp mod delAnim modAnim">
        <pc:chgData name="Fays Luc (ZP BAL)" userId="0bc3630a-7357-4970-b534-4b821e4c25c9" providerId="ADAL" clId="{BDE01FB6-6B1A-4248-B19D-FE9F84C95D85}" dt="2025-02-06T15:03:40.046" v="94"/>
        <pc:sldMkLst>
          <pc:docMk/>
          <pc:sldMk cId="4203703344" sldId="258"/>
        </pc:sldMkLst>
        <pc:picChg chg="mod">
          <ac:chgData name="Fays Luc (ZP BAL)" userId="0bc3630a-7357-4970-b534-4b821e4c25c9" providerId="ADAL" clId="{BDE01FB6-6B1A-4248-B19D-FE9F84C95D85}" dt="2025-02-06T14:35:14.458" v="61" actId="1076"/>
          <ac:picMkLst>
            <pc:docMk/>
            <pc:sldMk cId="4203703344" sldId="258"/>
            <ac:picMk id="15" creationId="{186118A9-7991-E4D9-9C94-10D7C1929FC8}"/>
          </ac:picMkLst>
        </pc:picChg>
        <pc:picChg chg="add mod">
          <ac:chgData name="Fays Luc (ZP BAL)" userId="0bc3630a-7357-4970-b534-4b821e4c25c9" providerId="ADAL" clId="{BDE01FB6-6B1A-4248-B19D-FE9F84C95D85}" dt="2025-02-06T14:38:35.266" v="68" actId="1076"/>
          <ac:picMkLst>
            <pc:docMk/>
            <pc:sldMk cId="4203703344" sldId="258"/>
            <ac:picMk id="23" creationId="{0625CEE0-8E44-3C91-D7DC-0AE45AC6126D}"/>
          </ac:picMkLst>
        </pc:picChg>
        <pc:picChg chg="add mod">
          <ac:chgData name="Fays Luc (ZP BAL)" userId="0bc3630a-7357-4970-b534-4b821e4c25c9" providerId="ADAL" clId="{BDE01FB6-6B1A-4248-B19D-FE9F84C95D85}" dt="2025-02-06T15:03:20.120" v="75"/>
          <ac:picMkLst>
            <pc:docMk/>
            <pc:sldMk cId="4203703344" sldId="258"/>
            <ac:picMk id="25" creationId="{AD1FE07D-2268-15A2-D77E-52218098DD4C}"/>
          </ac:picMkLst>
        </pc:picChg>
      </pc:sldChg>
    </pc:docChg>
  </pc:docChgLst>
  <pc:docChgLst>
    <pc:chgData name="Fays Luc (ZP BAL)" userId="0bc3630a-7357-4970-b534-4b821e4c25c9" providerId="ADAL" clId="{7858D8D8-AD42-43DA-B81F-DDA2E3AA5702}"/>
    <pc:docChg chg="undo custSel delSld modSld modShowInfo">
      <pc:chgData name="Fays Luc (ZP BAL)" userId="0bc3630a-7357-4970-b534-4b821e4c25c9" providerId="ADAL" clId="{7858D8D8-AD42-43DA-B81F-DDA2E3AA5702}" dt="2025-03-26T13:48:02.723" v="661" actId="47"/>
      <pc:docMkLst>
        <pc:docMk/>
      </pc:docMkLst>
      <pc:sldChg chg="del">
        <pc:chgData name="Fays Luc (ZP BAL)" userId="0bc3630a-7357-4970-b534-4b821e4c25c9" providerId="ADAL" clId="{7858D8D8-AD42-43DA-B81F-DDA2E3AA5702}" dt="2025-03-26T13:47:49.484" v="659" actId="47"/>
        <pc:sldMkLst>
          <pc:docMk/>
          <pc:sldMk cId="1770862865" sldId="256"/>
        </pc:sldMkLst>
      </pc:sldChg>
      <pc:sldChg chg="modSp mod">
        <pc:chgData name="Fays Luc (ZP BAL)" userId="0bc3630a-7357-4970-b534-4b821e4c25c9" providerId="ADAL" clId="{7858D8D8-AD42-43DA-B81F-DDA2E3AA5702}" dt="2025-03-26T13:02:22.449" v="319"/>
        <pc:sldMkLst>
          <pc:docMk/>
          <pc:sldMk cId="1262560570" sldId="257"/>
        </pc:sldMkLst>
        <pc:spChg chg="mod">
          <ac:chgData name="Fays Luc (ZP BAL)" userId="0bc3630a-7357-4970-b534-4b821e4c25c9" providerId="ADAL" clId="{7858D8D8-AD42-43DA-B81F-DDA2E3AA5702}" dt="2025-03-26T13:01:48.740" v="309"/>
          <ac:spMkLst>
            <pc:docMk/>
            <pc:sldMk cId="1262560570" sldId="257"/>
            <ac:spMk id="2" creationId="{4B6554EE-9A29-108B-B0A9-36DCDE254544}"/>
          </ac:spMkLst>
        </pc:spChg>
        <pc:spChg chg="mod ord">
          <ac:chgData name="Fays Luc (ZP BAL)" userId="0bc3630a-7357-4970-b534-4b821e4c25c9" providerId="ADAL" clId="{7858D8D8-AD42-43DA-B81F-DDA2E3AA5702}" dt="2025-03-26T13:01:37.595" v="307"/>
          <ac:spMkLst>
            <pc:docMk/>
            <pc:sldMk cId="1262560570" sldId="257"/>
            <ac:spMk id="4" creationId="{669ECAA4-0761-49CD-77FE-FB6BDDA4C754}"/>
          </ac:spMkLst>
        </pc:spChg>
        <pc:spChg chg="mod">
          <ac:chgData name="Fays Luc (ZP BAL)" userId="0bc3630a-7357-4970-b534-4b821e4c25c9" providerId="ADAL" clId="{7858D8D8-AD42-43DA-B81F-DDA2E3AA5702}" dt="2025-03-26T13:02:10.050" v="315"/>
          <ac:spMkLst>
            <pc:docMk/>
            <pc:sldMk cId="1262560570" sldId="257"/>
            <ac:spMk id="6" creationId="{F430927F-9558-F1DE-11C8-5CCD65C358EB}"/>
          </ac:spMkLst>
        </pc:spChg>
        <pc:picChg chg="mod">
          <ac:chgData name="Fays Luc (ZP BAL)" userId="0bc3630a-7357-4970-b534-4b821e4c25c9" providerId="ADAL" clId="{7858D8D8-AD42-43DA-B81F-DDA2E3AA5702}" dt="2025-03-26T13:02:00.562" v="313"/>
          <ac:picMkLst>
            <pc:docMk/>
            <pc:sldMk cId="1262560570" sldId="257"/>
            <ac:picMk id="11" creationId="{C26253F6-8234-16A6-FE3C-F7B515DE0511}"/>
          </ac:picMkLst>
        </pc:picChg>
        <pc:picChg chg="mod">
          <ac:chgData name="Fays Luc (ZP BAL)" userId="0bc3630a-7357-4970-b534-4b821e4c25c9" providerId="ADAL" clId="{7858D8D8-AD42-43DA-B81F-DDA2E3AA5702}" dt="2025-03-26T13:02:22.449" v="319"/>
          <ac:picMkLst>
            <pc:docMk/>
            <pc:sldMk cId="1262560570" sldId="257"/>
            <ac:picMk id="12" creationId="{595D01DA-2BEE-CD63-712A-FC9AF0990B48}"/>
          </ac:picMkLst>
        </pc:picChg>
        <pc:picChg chg="mod">
          <ac:chgData name="Fays Luc (ZP BAL)" userId="0bc3630a-7357-4970-b534-4b821e4c25c9" providerId="ADAL" clId="{7858D8D8-AD42-43DA-B81F-DDA2E3AA5702}" dt="2025-03-26T13:01:56.827" v="312"/>
          <ac:picMkLst>
            <pc:docMk/>
            <pc:sldMk cId="1262560570" sldId="257"/>
            <ac:picMk id="14" creationId="{C519D639-36FC-19DA-8FB5-20A293B15141}"/>
          </ac:picMkLst>
        </pc:picChg>
        <pc:picChg chg="mod">
          <ac:chgData name="Fays Luc (ZP BAL)" userId="0bc3630a-7357-4970-b534-4b821e4c25c9" providerId="ADAL" clId="{7858D8D8-AD42-43DA-B81F-DDA2E3AA5702}" dt="2025-03-26T13:02:16.420" v="317"/>
          <ac:picMkLst>
            <pc:docMk/>
            <pc:sldMk cId="1262560570" sldId="257"/>
            <ac:picMk id="16" creationId="{8FA8BC23-698D-894D-5271-23B516E96760}"/>
          </ac:picMkLst>
        </pc:picChg>
        <pc:picChg chg="mod">
          <ac:chgData name="Fays Luc (ZP BAL)" userId="0bc3630a-7357-4970-b534-4b821e4c25c9" providerId="ADAL" clId="{7858D8D8-AD42-43DA-B81F-DDA2E3AA5702}" dt="2025-03-26T13:01:53.642" v="311"/>
          <ac:picMkLst>
            <pc:docMk/>
            <pc:sldMk cId="1262560570" sldId="257"/>
            <ac:picMk id="17" creationId="{B27F4EC7-DD7A-BC2F-2697-C91FB5EC1DD6}"/>
          </ac:picMkLst>
        </pc:picChg>
        <pc:picChg chg="mod">
          <ac:chgData name="Fays Luc (ZP BAL)" userId="0bc3630a-7357-4970-b534-4b821e4c25c9" providerId="ADAL" clId="{7858D8D8-AD42-43DA-B81F-DDA2E3AA5702}" dt="2025-03-26T13:01:51.357" v="310"/>
          <ac:picMkLst>
            <pc:docMk/>
            <pc:sldMk cId="1262560570" sldId="257"/>
            <ac:picMk id="19" creationId="{653F82A7-683E-277F-A283-61FFB76621C5}"/>
          </ac:picMkLst>
        </pc:picChg>
        <pc:picChg chg="mod">
          <ac:chgData name="Fays Luc (ZP BAL)" userId="0bc3630a-7357-4970-b534-4b821e4c25c9" providerId="ADAL" clId="{7858D8D8-AD42-43DA-B81F-DDA2E3AA5702}" dt="2025-03-26T13:02:18.468" v="318"/>
          <ac:picMkLst>
            <pc:docMk/>
            <pc:sldMk cId="1262560570" sldId="257"/>
            <ac:picMk id="20" creationId="{28C5F649-E5C0-0394-CA0E-46F2014A3DBE}"/>
          </ac:picMkLst>
        </pc:picChg>
        <pc:picChg chg="mod">
          <ac:chgData name="Fays Luc (ZP BAL)" userId="0bc3630a-7357-4970-b534-4b821e4c25c9" providerId="ADAL" clId="{7858D8D8-AD42-43DA-B81F-DDA2E3AA5702}" dt="2025-03-26T13:02:12.733" v="316"/>
          <ac:picMkLst>
            <pc:docMk/>
            <pc:sldMk cId="1262560570" sldId="257"/>
            <ac:picMk id="22" creationId="{342D821A-84FD-8FB9-81C2-C18DA4307669}"/>
          </ac:picMkLst>
        </pc:picChg>
      </pc:sldChg>
      <pc:sldChg chg="addSp delSp modSp mod modTransition addAnim delAnim modAnim">
        <pc:chgData name="Fays Luc (ZP BAL)" userId="0bc3630a-7357-4970-b534-4b821e4c25c9" providerId="ADAL" clId="{7858D8D8-AD42-43DA-B81F-DDA2E3AA5702}" dt="2025-03-26T13:00:53.954" v="299"/>
        <pc:sldMkLst>
          <pc:docMk/>
          <pc:sldMk cId="4203703344" sldId="258"/>
        </pc:sldMkLst>
        <pc:spChg chg="mod">
          <ac:chgData name="Fays Luc (ZP BAL)" userId="0bc3630a-7357-4970-b534-4b821e4c25c9" providerId="ADAL" clId="{7858D8D8-AD42-43DA-B81F-DDA2E3AA5702}" dt="2025-03-26T12:59:53.689" v="294" actId="1076"/>
          <ac:spMkLst>
            <pc:docMk/>
            <pc:sldMk cId="4203703344" sldId="258"/>
            <ac:spMk id="2" creationId="{4E60A36C-359E-DF5F-CFAB-3C4B33164776}"/>
          </ac:spMkLst>
        </pc:spChg>
        <pc:spChg chg="mod">
          <ac:chgData name="Fays Luc (ZP BAL)" userId="0bc3630a-7357-4970-b534-4b821e4c25c9" providerId="ADAL" clId="{7858D8D8-AD42-43DA-B81F-DDA2E3AA5702}" dt="2025-03-26T12:59:29.778" v="292"/>
          <ac:spMkLst>
            <pc:docMk/>
            <pc:sldMk cId="4203703344" sldId="258"/>
            <ac:spMk id="3" creationId="{FF53F1A3-FEAD-04CF-612D-88AC00BB0F0B}"/>
          </ac:spMkLst>
        </pc:spChg>
        <pc:spChg chg="mod">
          <ac:chgData name="Fays Luc (ZP BAL)" userId="0bc3630a-7357-4970-b534-4b821e4c25c9" providerId="ADAL" clId="{7858D8D8-AD42-43DA-B81F-DDA2E3AA5702}" dt="2025-03-26T12:59:22.624" v="290"/>
          <ac:spMkLst>
            <pc:docMk/>
            <pc:sldMk cId="4203703344" sldId="258"/>
            <ac:spMk id="4" creationId="{9D39E304-E680-010B-93BB-2AC70EC59287}"/>
          </ac:spMkLst>
        </pc:spChg>
        <pc:spChg chg="mod">
          <ac:chgData name="Fays Luc (ZP BAL)" userId="0bc3630a-7357-4970-b534-4b821e4c25c9" providerId="ADAL" clId="{7858D8D8-AD42-43DA-B81F-DDA2E3AA5702}" dt="2025-03-26T12:59:12.676" v="288"/>
          <ac:spMkLst>
            <pc:docMk/>
            <pc:sldMk cId="4203703344" sldId="258"/>
            <ac:spMk id="5" creationId="{B540262B-FDCF-44AE-B36B-1C58150ACADB}"/>
          </ac:spMkLst>
        </pc:spChg>
        <pc:spChg chg="mod">
          <ac:chgData name="Fays Luc (ZP BAL)" userId="0bc3630a-7357-4970-b534-4b821e4c25c9" providerId="ADAL" clId="{7858D8D8-AD42-43DA-B81F-DDA2E3AA5702}" dt="2025-03-26T12:59:10.305" v="287"/>
          <ac:spMkLst>
            <pc:docMk/>
            <pc:sldMk cId="4203703344" sldId="258"/>
            <ac:spMk id="8" creationId="{C0DA5DAA-C4D1-180E-65DC-24997B097E98}"/>
          </ac:spMkLst>
        </pc:spChg>
        <pc:spChg chg="mod">
          <ac:chgData name="Fays Luc (ZP BAL)" userId="0bc3630a-7357-4970-b534-4b821e4c25c9" providerId="ADAL" clId="{7858D8D8-AD42-43DA-B81F-DDA2E3AA5702}" dt="2025-03-26T12:59:08.639" v="286"/>
          <ac:spMkLst>
            <pc:docMk/>
            <pc:sldMk cId="4203703344" sldId="258"/>
            <ac:spMk id="9" creationId="{77BC5172-CF41-A5C2-1355-B8D1251B4BE8}"/>
          </ac:spMkLst>
        </pc:spChg>
        <pc:spChg chg="mod">
          <ac:chgData name="Fays Luc (ZP BAL)" userId="0bc3630a-7357-4970-b534-4b821e4c25c9" providerId="ADAL" clId="{7858D8D8-AD42-43DA-B81F-DDA2E3AA5702}" dt="2025-03-26T12:58:58.900" v="283"/>
          <ac:spMkLst>
            <pc:docMk/>
            <pc:sldMk cId="4203703344" sldId="258"/>
            <ac:spMk id="10" creationId="{A76C1F27-6BDA-82F4-D27C-7C548A49F16E}"/>
          </ac:spMkLst>
        </pc:spChg>
        <pc:spChg chg="mod">
          <ac:chgData name="Fays Luc (ZP BAL)" userId="0bc3630a-7357-4970-b534-4b821e4c25c9" providerId="ADAL" clId="{7858D8D8-AD42-43DA-B81F-DDA2E3AA5702}" dt="2025-03-26T12:59:02.802" v="285"/>
          <ac:spMkLst>
            <pc:docMk/>
            <pc:sldMk cId="4203703344" sldId="258"/>
            <ac:spMk id="11" creationId="{7A81ADB9-3522-6050-FB43-983348544257}"/>
          </ac:spMkLst>
        </pc:spChg>
        <pc:spChg chg="mod">
          <ac:chgData name="Fays Luc (ZP BAL)" userId="0bc3630a-7357-4970-b534-4b821e4c25c9" providerId="ADAL" clId="{7858D8D8-AD42-43DA-B81F-DDA2E3AA5702}" dt="2025-03-26T12:58:59.733" v="284"/>
          <ac:spMkLst>
            <pc:docMk/>
            <pc:sldMk cId="4203703344" sldId="258"/>
            <ac:spMk id="12" creationId="{38B10175-BED6-A835-DFCF-351E28DA0291}"/>
          </ac:spMkLst>
        </pc:spChg>
        <pc:spChg chg="mod">
          <ac:chgData name="Fays Luc (ZP BAL)" userId="0bc3630a-7357-4970-b534-4b821e4c25c9" providerId="ADAL" clId="{7858D8D8-AD42-43DA-B81F-DDA2E3AA5702}" dt="2025-03-26T12:58:55.113" v="278"/>
          <ac:spMkLst>
            <pc:docMk/>
            <pc:sldMk cId="4203703344" sldId="258"/>
            <ac:spMk id="13" creationId="{CE3246B7-8231-3400-028C-137787FC2132}"/>
          </ac:spMkLst>
        </pc:spChg>
        <pc:spChg chg="mod">
          <ac:chgData name="Fays Luc (ZP BAL)" userId="0bc3630a-7357-4970-b534-4b821e4c25c9" providerId="ADAL" clId="{7858D8D8-AD42-43DA-B81F-DDA2E3AA5702}" dt="2025-03-26T12:59:44.171" v="293" actId="962"/>
          <ac:spMkLst>
            <pc:docMk/>
            <pc:sldMk cId="4203703344" sldId="258"/>
            <ac:spMk id="16" creationId="{1CA3E5D2-DD43-377A-2EA6-B7B379630145}"/>
          </ac:spMkLst>
        </pc:spChg>
        <pc:spChg chg="mod">
          <ac:chgData name="Fays Luc (ZP BAL)" userId="0bc3630a-7357-4970-b534-4b821e4c25c9" providerId="ADAL" clId="{7858D8D8-AD42-43DA-B81F-DDA2E3AA5702}" dt="2025-03-26T12:58:54.431" v="277"/>
          <ac:spMkLst>
            <pc:docMk/>
            <pc:sldMk cId="4203703344" sldId="258"/>
            <ac:spMk id="19" creationId="{FA42B0D9-9913-4938-98ED-19B24740F914}"/>
          </ac:spMkLst>
        </pc:spChg>
        <pc:spChg chg="mod">
          <ac:chgData name="Fays Luc (ZP BAL)" userId="0bc3630a-7357-4970-b534-4b821e4c25c9" providerId="ADAL" clId="{7858D8D8-AD42-43DA-B81F-DDA2E3AA5702}" dt="2025-03-26T12:58:55.748" v="279"/>
          <ac:spMkLst>
            <pc:docMk/>
            <pc:sldMk cId="4203703344" sldId="258"/>
            <ac:spMk id="21" creationId="{8B38A59C-0994-96AA-4D16-84511301375D}"/>
          </ac:spMkLst>
        </pc:spChg>
        <pc:spChg chg="mod">
          <ac:chgData name="Fays Luc (ZP BAL)" userId="0bc3630a-7357-4970-b534-4b821e4c25c9" providerId="ADAL" clId="{7858D8D8-AD42-43DA-B81F-DDA2E3AA5702}" dt="2025-03-26T12:58:53.697" v="276"/>
          <ac:spMkLst>
            <pc:docMk/>
            <pc:sldMk cId="4203703344" sldId="258"/>
            <ac:spMk id="22" creationId="{8A85387A-383B-B097-DB10-C8DFA4CE9AF4}"/>
          </ac:spMkLst>
        </pc:spChg>
        <pc:picChg chg="mod">
          <ac:chgData name="Fays Luc (ZP BAL)" userId="0bc3630a-7357-4970-b534-4b821e4c25c9" providerId="ADAL" clId="{7858D8D8-AD42-43DA-B81F-DDA2E3AA5702}" dt="2025-03-26T12:58:57.949" v="282"/>
          <ac:picMkLst>
            <pc:docMk/>
            <pc:sldMk cId="4203703344" sldId="258"/>
            <ac:picMk id="14" creationId="{0B617869-3846-AA21-42CC-395E7B6BCECB}"/>
          </ac:picMkLst>
        </pc:picChg>
        <pc:picChg chg="mod">
          <ac:chgData name="Fays Luc (ZP BAL)" userId="0bc3630a-7357-4970-b534-4b821e4c25c9" providerId="ADAL" clId="{7858D8D8-AD42-43DA-B81F-DDA2E3AA5702}" dt="2025-03-26T13:00:51.715" v="298"/>
          <ac:picMkLst>
            <pc:docMk/>
            <pc:sldMk cId="4203703344" sldId="258"/>
            <ac:picMk id="15" creationId="{186118A9-7991-E4D9-9C94-10D7C1929FC8}"/>
          </ac:picMkLst>
        </pc:picChg>
        <pc:picChg chg="mod">
          <ac:chgData name="Fays Luc (ZP BAL)" userId="0bc3630a-7357-4970-b534-4b821e4c25c9" providerId="ADAL" clId="{7858D8D8-AD42-43DA-B81F-DDA2E3AA5702}" dt="2025-03-26T12:58:57.048" v="281"/>
          <ac:picMkLst>
            <pc:docMk/>
            <pc:sldMk cId="4203703344" sldId="258"/>
            <ac:picMk id="18" creationId="{10D540BF-1DC9-E6C8-DCB9-A8FBC7E74B7F}"/>
          </ac:picMkLst>
        </pc:picChg>
        <pc:picChg chg="mod">
          <ac:chgData name="Fays Luc (ZP BAL)" userId="0bc3630a-7357-4970-b534-4b821e4c25c9" providerId="ADAL" clId="{7858D8D8-AD42-43DA-B81F-DDA2E3AA5702}" dt="2025-03-26T12:58:56.283" v="280"/>
          <ac:picMkLst>
            <pc:docMk/>
            <pc:sldMk cId="4203703344" sldId="258"/>
            <ac:picMk id="20" creationId="{7E6A7243-474D-969B-22C2-5E8C91603195}"/>
          </ac:picMkLst>
        </pc:picChg>
        <pc:picChg chg="mod">
          <ac:chgData name="Fays Luc (ZP BAL)" userId="0bc3630a-7357-4970-b534-4b821e4c25c9" providerId="ADAL" clId="{7858D8D8-AD42-43DA-B81F-DDA2E3AA5702}" dt="2025-03-26T12:58:51.446" v="275"/>
          <ac:picMkLst>
            <pc:docMk/>
            <pc:sldMk cId="4203703344" sldId="258"/>
            <ac:picMk id="23" creationId="{0625CEE0-8E44-3C91-D7DC-0AE45AC6126D}"/>
          </ac:picMkLst>
        </pc:picChg>
        <pc:picChg chg="add del">
          <ac:chgData name="Fays Luc (ZP BAL)" userId="0bc3630a-7357-4970-b534-4b821e4c25c9" providerId="ADAL" clId="{7858D8D8-AD42-43DA-B81F-DDA2E3AA5702}" dt="2025-03-25T13:00:32.151" v="97" actId="478"/>
          <ac:picMkLst>
            <pc:docMk/>
            <pc:sldMk cId="4203703344" sldId="258"/>
            <ac:picMk id="24" creationId="{AC71E074-AC94-84E0-07CB-FF1AF9AB0406}"/>
          </ac:picMkLst>
        </pc:picChg>
        <pc:picChg chg="mod ord">
          <ac:chgData name="Fays Luc (ZP BAL)" userId="0bc3630a-7357-4970-b534-4b821e4c25c9" providerId="ADAL" clId="{7858D8D8-AD42-43DA-B81F-DDA2E3AA5702}" dt="2025-03-26T13:00:53.954" v="299"/>
          <ac:picMkLst>
            <pc:docMk/>
            <pc:sldMk cId="4203703344" sldId="258"/>
            <ac:picMk id="25" creationId="{AD1FE07D-2268-15A2-D77E-52218098DD4C}"/>
          </ac:picMkLst>
        </pc:picChg>
      </pc:sldChg>
      <pc:sldChg chg="delSp modSp mod modTransition">
        <pc:chgData name="Fays Luc (ZP BAL)" userId="0bc3630a-7357-4970-b534-4b821e4c25c9" providerId="ADAL" clId="{7858D8D8-AD42-43DA-B81F-DDA2E3AA5702}" dt="2025-03-26T13:06:43.753" v="404" actId="478"/>
        <pc:sldMkLst>
          <pc:docMk/>
          <pc:sldMk cId="2777879523" sldId="259"/>
        </pc:sldMkLst>
        <pc:spChg chg="del">
          <ac:chgData name="Fays Luc (ZP BAL)" userId="0bc3630a-7357-4970-b534-4b821e4c25c9" providerId="ADAL" clId="{7858D8D8-AD42-43DA-B81F-DDA2E3AA5702}" dt="2025-03-26T13:06:43.753" v="404" actId="478"/>
          <ac:spMkLst>
            <pc:docMk/>
            <pc:sldMk cId="2777879523" sldId="259"/>
            <ac:spMk id="3" creationId="{C282BD6F-C66A-A7D3-C195-BD45BE57AB1F}"/>
          </ac:spMkLst>
        </pc:spChg>
        <pc:spChg chg="mod">
          <ac:chgData name="Fays Luc (ZP BAL)" userId="0bc3630a-7357-4970-b534-4b821e4c25c9" providerId="ADAL" clId="{7858D8D8-AD42-43DA-B81F-DDA2E3AA5702}" dt="2025-03-26T13:06:28.248" v="403"/>
          <ac:spMkLst>
            <pc:docMk/>
            <pc:sldMk cId="2777879523" sldId="259"/>
            <ac:spMk id="6" creationId="{6524C8C3-7D10-60D1-6702-37C2E3DA6604}"/>
          </ac:spMkLst>
        </pc:spChg>
        <pc:picChg chg="mod">
          <ac:chgData name="Fays Luc (ZP BAL)" userId="0bc3630a-7357-4970-b534-4b821e4c25c9" providerId="ADAL" clId="{7858D8D8-AD42-43DA-B81F-DDA2E3AA5702}" dt="2025-03-26T13:05:59.619" v="398"/>
          <ac:picMkLst>
            <pc:docMk/>
            <pc:sldMk cId="2777879523" sldId="259"/>
            <ac:picMk id="2" creationId="{5652B5D3-EE5F-BCFA-421A-55993028F8AA}"/>
          </ac:picMkLst>
        </pc:picChg>
        <pc:picChg chg="mod">
          <ac:chgData name="Fays Luc (ZP BAL)" userId="0bc3630a-7357-4970-b534-4b821e4c25c9" providerId="ADAL" clId="{7858D8D8-AD42-43DA-B81F-DDA2E3AA5702}" dt="2025-03-26T13:05:58.669" v="397"/>
          <ac:picMkLst>
            <pc:docMk/>
            <pc:sldMk cId="2777879523" sldId="259"/>
            <ac:picMk id="7" creationId="{216C875F-27A0-0ECF-74D2-F6BF344D0FAB}"/>
          </ac:picMkLst>
        </pc:picChg>
        <pc:picChg chg="mod">
          <ac:chgData name="Fays Luc (ZP BAL)" userId="0bc3630a-7357-4970-b534-4b821e4c25c9" providerId="ADAL" clId="{7858D8D8-AD42-43DA-B81F-DDA2E3AA5702}" dt="2025-03-26T13:05:57.669" v="396"/>
          <ac:picMkLst>
            <pc:docMk/>
            <pc:sldMk cId="2777879523" sldId="259"/>
            <ac:picMk id="11" creationId="{710A8ECA-1DE5-0A56-D791-840F58D81BE5}"/>
          </ac:picMkLst>
        </pc:picChg>
        <pc:picChg chg="mod">
          <ac:chgData name="Fays Luc (ZP BAL)" userId="0bc3630a-7357-4970-b534-4b821e4c25c9" providerId="ADAL" clId="{7858D8D8-AD42-43DA-B81F-DDA2E3AA5702}" dt="2025-03-26T13:05:56.634" v="395"/>
          <ac:picMkLst>
            <pc:docMk/>
            <pc:sldMk cId="2777879523" sldId="259"/>
            <ac:picMk id="13" creationId="{E9101E23-7DC2-714E-78ED-F3A5F10B0B5C}"/>
          </ac:picMkLst>
        </pc:picChg>
        <pc:picChg chg="mod">
          <ac:chgData name="Fays Luc (ZP BAL)" userId="0bc3630a-7357-4970-b534-4b821e4c25c9" providerId="ADAL" clId="{7858D8D8-AD42-43DA-B81F-DDA2E3AA5702}" dt="2025-03-26T13:06:03.386" v="400"/>
          <ac:picMkLst>
            <pc:docMk/>
            <pc:sldMk cId="2777879523" sldId="259"/>
            <ac:picMk id="14" creationId="{099729CF-A319-9993-A248-F1FCAEDA1CD5}"/>
          </ac:picMkLst>
        </pc:picChg>
        <pc:picChg chg="mod">
          <ac:chgData name="Fays Luc (ZP BAL)" userId="0bc3630a-7357-4970-b534-4b821e4c25c9" providerId="ADAL" clId="{7858D8D8-AD42-43DA-B81F-DDA2E3AA5702}" dt="2025-03-26T13:06:04.104" v="401"/>
          <ac:picMkLst>
            <pc:docMk/>
            <pc:sldMk cId="2777879523" sldId="259"/>
            <ac:picMk id="16" creationId="{62E16B60-75D9-532B-990A-2DDCC58D875E}"/>
          </ac:picMkLst>
        </pc:picChg>
        <pc:picChg chg="mod">
          <ac:chgData name="Fays Luc (ZP BAL)" userId="0bc3630a-7357-4970-b534-4b821e4c25c9" providerId="ADAL" clId="{7858D8D8-AD42-43DA-B81F-DDA2E3AA5702}" dt="2025-03-26T13:06:02.652" v="399"/>
          <ac:picMkLst>
            <pc:docMk/>
            <pc:sldMk cId="2777879523" sldId="259"/>
            <ac:picMk id="20" creationId="{B8D81A80-E4E8-66AD-115A-23EC0E1D2244}"/>
          </ac:picMkLst>
        </pc:picChg>
      </pc:sldChg>
      <pc:sldChg chg="delSp modSp mod modTransition modAnim">
        <pc:chgData name="Fays Luc (ZP BAL)" userId="0bc3630a-7357-4970-b534-4b821e4c25c9" providerId="ADAL" clId="{7858D8D8-AD42-43DA-B81F-DDA2E3AA5702}" dt="2025-03-26T13:11:42.938" v="474" actId="478"/>
        <pc:sldMkLst>
          <pc:docMk/>
          <pc:sldMk cId="2553213078" sldId="262"/>
        </pc:sldMkLst>
        <pc:spChg chg="mod ord">
          <ac:chgData name="Fays Luc (ZP BAL)" userId="0bc3630a-7357-4970-b534-4b821e4c25c9" providerId="ADAL" clId="{7858D8D8-AD42-43DA-B81F-DDA2E3AA5702}" dt="2025-03-26T13:09:44.593" v="457"/>
          <ac:spMkLst>
            <pc:docMk/>
            <pc:sldMk cId="2553213078" sldId="262"/>
            <ac:spMk id="2" creationId="{4E60A36C-359E-DF5F-CFAB-3C4B33164776}"/>
          </ac:spMkLst>
        </pc:spChg>
        <pc:spChg chg="del">
          <ac:chgData name="Fays Luc (ZP BAL)" userId="0bc3630a-7357-4970-b534-4b821e4c25c9" providerId="ADAL" clId="{7858D8D8-AD42-43DA-B81F-DDA2E3AA5702}" dt="2025-03-26T13:11:42.938" v="474" actId="478"/>
          <ac:spMkLst>
            <pc:docMk/>
            <pc:sldMk cId="2553213078" sldId="262"/>
            <ac:spMk id="3" creationId="{C282BD6F-C66A-A7D3-C195-BD45BE57AB1F}"/>
          </ac:spMkLst>
        </pc:spChg>
        <pc:spChg chg="mod">
          <ac:chgData name="Fays Luc (ZP BAL)" userId="0bc3630a-7357-4970-b534-4b821e4c25c9" providerId="ADAL" clId="{7858D8D8-AD42-43DA-B81F-DDA2E3AA5702}" dt="2025-03-26T13:11:11.666" v="469"/>
          <ac:spMkLst>
            <pc:docMk/>
            <pc:sldMk cId="2553213078" sldId="262"/>
            <ac:spMk id="4" creationId="{9080E4D4-3070-C101-B92D-C2D8CCC4C259}"/>
          </ac:spMkLst>
        </pc:spChg>
        <pc:spChg chg="mod">
          <ac:chgData name="Fays Luc (ZP BAL)" userId="0bc3630a-7357-4970-b534-4b821e4c25c9" providerId="ADAL" clId="{7858D8D8-AD42-43DA-B81F-DDA2E3AA5702}" dt="2025-03-26T13:10:44.769" v="467"/>
          <ac:spMkLst>
            <pc:docMk/>
            <pc:sldMk cId="2553213078" sldId="262"/>
            <ac:spMk id="8" creationId="{AEF6348A-7510-9FF1-C009-2B4FCCD986BB}"/>
          </ac:spMkLst>
        </pc:spChg>
        <pc:spChg chg="mod ord">
          <ac:chgData name="Fays Luc (ZP BAL)" userId="0bc3630a-7357-4970-b534-4b821e4c25c9" providerId="ADAL" clId="{7858D8D8-AD42-43DA-B81F-DDA2E3AA5702}" dt="2025-03-26T13:11:26.599" v="471"/>
          <ac:spMkLst>
            <pc:docMk/>
            <pc:sldMk cId="2553213078" sldId="262"/>
            <ac:spMk id="9" creationId="{153A6AD7-3C23-DA12-11A1-F3554317CFC4}"/>
          </ac:spMkLst>
        </pc:spChg>
        <pc:spChg chg="mod">
          <ac:chgData name="Fays Luc (ZP BAL)" userId="0bc3630a-7357-4970-b534-4b821e4c25c9" providerId="ADAL" clId="{7858D8D8-AD42-43DA-B81F-DDA2E3AA5702}" dt="2025-03-26T13:10:30.144" v="465"/>
          <ac:spMkLst>
            <pc:docMk/>
            <pc:sldMk cId="2553213078" sldId="262"/>
            <ac:spMk id="10" creationId="{50A92A75-FE91-DD85-D988-C55DAB3007B2}"/>
          </ac:spMkLst>
        </pc:spChg>
        <pc:spChg chg="mod ord">
          <ac:chgData name="Fays Luc (ZP BAL)" userId="0bc3630a-7357-4970-b534-4b821e4c25c9" providerId="ADAL" clId="{7858D8D8-AD42-43DA-B81F-DDA2E3AA5702}" dt="2025-03-26T13:11:36.968" v="473"/>
          <ac:spMkLst>
            <pc:docMk/>
            <pc:sldMk cId="2553213078" sldId="262"/>
            <ac:spMk id="11" creationId="{2CCB5C95-C2C8-FB46-C690-B6A29654C855}"/>
          </ac:spMkLst>
        </pc:spChg>
      </pc:sldChg>
      <pc:sldChg chg="addSp delSp modSp mod modAnim">
        <pc:chgData name="Fays Luc (ZP BAL)" userId="0bc3630a-7357-4970-b534-4b821e4c25c9" providerId="ADAL" clId="{7858D8D8-AD42-43DA-B81F-DDA2E3AA5702}" dt="2025-03-26T13:08:09.163" v="434"/>
        <pc:sldMkLst>
          <pc:docMk/>
          <pc:sldMk cId="3185897730" sldId="263"/>
        </pc:sldMkLst>
        <pc:spChg chg="del">
          <ac:chgData name="Fays Luc (ZP BAL)" userId="0bc3630a-7357-4970-b534-4b821e4c25c9" providerId="ADAL" clId="{7858D8D8-AD42-43DA-B81F-DDA2E3AA5702}" dt="2025-03-26T13:07:47.715" v="420" actId="478"/>
          <ac:spMkLst>
            <pc:docMk/>
            <pc:sldMk cId="3185897730" sldId="263"/>
            <ac:spMk id="3" creationId="{E8B6E2B7-7772-D186-EF3E-1E72A412B1C1}"/>
          </ac:spMkLst>
        </pc:spChg>
        <pc:spChg chg="add mod">
          <ac:chgData name="Fays Luc (ZP BAL)" userId="0bc3630a-7357-4970-b534-4b821e4c25c9" providerId="ADAL" clId="{7858D8D8-AD42-43DA-B81F-DDA2E3AA5702}" dt="2025-03-26T13:07:13.516" v="406"/>
          <ac:spMkLst>
            <pc:docMk/>
            <pc:sldMk cId="3185897730" sldId="263"/>
            <ac:spMk id="5" creationId="{8E59BC01-BC35-68C5-C65E-D8DF0CCAB0D2}"/>
          </ac:spMkLst>
        </pc:spChg>
        <pc:spChg chg="mod ord">
          <ac:chgData name="Fays Luc (ZP BAL)" userId="0bc3630a-7357-4970-b534-4b821e4c25c9" providerId="ADAL" clId="{7858D8D8-AD42-43DA-B81F-DDA2E3AA5702}" dt="2025-03-26T13:08:09.163" v="434"/>
          <ac:spMkLst>
            <pc:docMk/>
            <pc:sldMk cId="3185897730" sldId="263"/>
            <ac:spMk id="6" creationId="{597DB622-E006-C76A-9155-89DE47666643}"/>
          </ac:spMkLst>
        </pc:spChg>
        <pc:picChg chg="add del mod">
          <ac:chgData name="Fays Luc (ZP BAL)" userId="0bc3630a-7357-4970-b534-4b821e4c25c9" providerId="ADAL" clId="{7858D8D8-AD42-43DA-B81F-DDA2E3AA5702}" dt="2025-03-25T13:51:23.837" v="224" actId="478"/>
          <ac:picMkLst>
            <pc:docMk/>
            <pc:sldMk cId="3185897730" sldId="263"/>
            <ac:picMk id="2" creationId="{6742EF10-E00E-2BE5-AD1B-C512FB14EE44}"/>
          </ac:picMkLst>
        </pc:picChg>
        <pc:picChg chg="mod">
          <ac:chgData name="Fays Luc (ZP BAL)" userId="0bc3630a-7357-4970-b534-4b821e4c25c9" providerId="ADAL" clId="{7858D8D8-AD42-43DA-B81F-DDA2E3AA5702}" dt="2025-03-26T13:07:19.952" v="411"/>
          <ac:picMkLst>
            <pc:docMk/>
            <pc:sldMk cId="3185897730" sldId="263"/>
            <ac:picMk id="4" creationId="{E77748F3-CC75-C1BC-03BB-C94DC7E83C54}"/>
          </ac:picMkLst>
        </pc:picChg>
        <pc:picChg chg="mod">
          <ac:chgData name="Fays Luc (ZP BAL)" userId="0bc3630a-7357-4970-b534-4b821e4c25c9" providerId="ADAL" clId="{7858D8D8-AD42-43DA-B81F-DDA2E3AA5702}" dt="2025-03-26T13:07:19.187" v="410"/>
          <ac:picMkLst>
            <pc:docMk/>
            <pc:sldMk cId="3185897730" sldId="263"/>
            <ac:picMk id="7" creationId="{998F85E9-6E7A-4EEF-9DA1-863BE0D647B1}"/>
          </ac:picMkLst>
        </pc:picChg>
        <pc:picChg chg="mod">
          <ac:chgData name="Fays Luc (ZP BAL)" userId="0bc3630a-7357-4970-b534-4b821e4c25c9" providerId="ADAL" clId="{7858D8D8-AD42-43DA-B81F-DDA2E3AA5702}" dt="2025-03-26T13:07:18.051" v="409"/>
          <ac:picMkLst>
            <pc:docMk/>
            <pc:sldMk cId="3185897730" sldId="263"/>
            <ac:picMk id="9" creationId="{CA9DC18A-3487-F84B-5A27-A4BF2F33271E}"/>
          </ac:picMkLst>
        </pc:picChg>
        <pc:picChg chg="mod">
          <ac:chgData name="Fays Luc (ZP BAL)" userId="0bc3630a-7357-4970-b534-4b821e4c25c9" providerId="ADAL" clId="{7858D8D8-AD42-43DA-B81F-DDA2E3AA5702}" dt="2025-03-26T13:07:21.421" v="413"/>
          <ac:picMkLst>
            <pc:docMk/>
            <pc:sldMk cId="3185897730" sldId="263"/>
            <ac:picMk id="19" creationId="{0A7405A4-3AAB-BAFA-357F-29D873206C05}"/>
          </ac:picMkLst>
        </pc:picChg>
        <pc:picChg chg="mod">
          <ac:chgData name="Fays Luc (ZP BAL)" userId="0bc3630a-7357-4970-b534-4b821e4c25c9" providerId="ADAL" clId="{7858D8D8-AD42-43DA-B81F-DDA2E3AA5702}" dt="2025-03-26T13:07:36.561" v="418"/>
          <ac:picMkLst>
            <pc:docMk/>
            <pc:sldMk cId="3185897730" sldId="263"/>
            <ac:picMk id="21" creationId="{784705BC-EBF0-B962-1987-7D36F32E3D07}"/>
          </ac:picMkLst>
        </pc:picChg>
        <pc:picChg chg="mod">
          <ac:chgData name="Fays Luc (ZP BAL)" userId="0bc3630a-7357-4970-b534-4b821e4c25c9" providerId="ADAL" clId="{7858D8D8-AD42-43DA-B81F-DDA2E3AA5702}" dt="2025-03-26T13:07:29.909" v="415" actId="962"/>
          <ac:picMkLst>
            <pc:docMk/>
            <pc:sldMk cId="3185897730" sldId="263"/>
            <ac:picMk id="22" creationId="{B3D3236B-A06C-05B8-8AF0-96B2E943FE85}"/>
          </ac:picMkLst>
        </pc:picChg>
        <pc:picChg chg="mod">
          <ac:chgData name="Fays Luc (ZP BAL)" userId="0bc3630a-7357-4970-b534-4b821e4c25c9" providerId="ADAL" clId="{7858D8D8-AD42-43DA-B81F-DDA2E3AA5702}" dt="2025-03-26T13:07:17.303" v="408"/>
          <ac:picMkLst>
            <pc:docMk/>
            <pc:sldMk cId="3185897730" sldId="263"/>
            <ac:picMk id="24" creationId="{C2C02864-A21A-B7B8-F33B-2D3871D14EE6}"/>
          </ac:picMkLst>
        </pc:picChg>
        <pc:picChg chg="mod">
          <ac:chgData name="Fays Luc (ZP BAL)" userId="0bc3630a-7357-4970-b534-4b821e4c25c9" providerId="ADAL" clId="{7858D8D8-AD42-43DA-B81F-DDA2E3AA5702}" dt="2025-03-26T13:07:14.851" v="407"/>
          <ac:picMkLst>
            <pc:docMk/>
            <pc:sldMk cId="3185897730" sldId="263"/>
            <ac:picMk id="26" creationId="{00C69C3A-7A25-2DFB-B7D9-5DE5902E0048}"/>
          </ac:picMkLst>
        </pc:picChg>
        <pc:picChg chg="mod">
          <ac:chgData name="Fays Luc (ZP BAL)" userId="0bc3630a-7357-4970-b534-4b821e4c25c9" providerId="ADAL" clId="{7858D8D8-AD42-43DA-B81F-DDA2E3AA5702}" dt="2025-03-26T13:07:38.411" v="419"/>
          <ac:picMkLst>
            <pc:docMk/>
            <pc:sldMk cId="3185897730" sldId="263"/>
            <ac:picMk id="30" creationId="{68F6926B-D924-B574-213D-148B02B7493A}"/>
          </ac:picMkLst>
        </pc:picChg>
        <pc:picChg chg="mod">
          <ac:chgData name="Fays Luc (ZP BAL)" userId="0bc3630a-7357-4970-b534-4b821e4c25c9" providerId="ADAL" clId="{7858D8D8-AD42-43DA-B81F-DDA2E3AA5702}" dt="2025-03-26T13:07:33.829" v="417"/>
          <ac:picMkLst>
            <pc:docMk/>
            <pc:sldMk cId="3185897730" sldId="263"/>
            <ac:picMk id="32" creationId="{53303331-0475-E779-0EE3-3DAE0ED7BC1D}"/>
          </ac:picMkLst>
        </pc:picChg>
        <pc:picChg chg="mod">
          <ac:chgData name="Fays Luc (ZP BAL)" userId="0bc3630a-7357-4970-b534-4b821e4c25c9" providerId="ADAL" clId="{7858D8D8-AD42-43DA-B81F-DDA2E3AA5702}" dt="2025-03-26T13:07:20.537" v="412"/>
          <ac:picMkLst>
            <pc:docMk/>
            <pc:sldMk cId="3185897730" sldId="263"/>
            <ac:picMk id="34" creationId="{0800CD41-369D-1DEA-6E17-A4ACE26795B4}"/>
          </ac:picMkLst>
        </pc:picChg>
        <pc:picChg chg="mod">
          <ac:chgData name="Fays Luc (ZP BAL)" userId="0bc3630a-7357-4970-b534-4b821e4c25c9" providerId="ADAL" clId="{7858D8D8-AD42-43DA-B81F-DDA2E3AA5702}" dt="2025-03-26T13:07:29.974" v="416"/>
          <ac:picMkLst>
            <pc:docMk/>
            <pc:sldMk cId="3185897730" sldId="263"/>
            <ac:picMk id="40" creationId="{E640AC6F-6845-9C85-9F63-0036B3983C23}"/>
          </ac:picMkLst>
        </pc:picChg>
      </pc:sldChg>
      <pc:sldChg chg="addSp delSp modSp mod modTransition modAnim">
        <pc:chgData name="Fays Luc (ZP BAL)" userId="0bc3630a-7357-4970-b534-4b821e4c25c9" providerId="ADAL" clId="{7858D8D8-AD42-43DA-B81F-DDA2E3AA5702}" dt="2025-03-26T13:13:41.693" v="497"/>
        <pc:sldMkLst>
          <pc:docMk/>
          <pc:sldMk cId="381052769" sldId="265"/>
        </pc:sldMkLst>
        <pc:spChg chg="del">
          <ac:chgData name="Fays Luc (ZP BAL)" userId="0bc3630a-7357-4970-b534-4b821e4c25c9" providerId="ADAL" clId="{7858D8D8-AD42-43DA-B81F-DDA2E3AA5702}" dt="2025-03-25T12:50:41.054" v="76" actId="21"/>
          <ac:spMkLst>
            <pc:docMk/>
            <pc:sldMk cId="381052769" sldId="265"/>
            <ac:spMk id="3" creationId="{522CEDE2-F1E5-7DCC-09AF-E560DDD3C1F4}"/>
          </ac:spMkLst>
        </pc:spChg>
        <pc:spChg chg="mod ord">
          <ac:chgData name="Fays Luc (ZP BAL)" userId="0bc3630a-7357-4970-b534-4b821e4c25c9" providerId="ADAL" clId="{7858D8D8-AD42-43DA-B81F-DDA2E3AA5702}" dt="2025-03-26T13:12:19.170" v="481"/>
          <ac:spMkLst>
            <pc:docMk/>
            <pc:sldMk cId="381052769" sldId="265"/>
            <ac:spMk id="6" creationId="{82D97299-5581-0691-C354-50DDC44EB84C}"/>
          </ac:spMkLst>
        </pc:spChg>
        <pc:picChg chg="mod ord">
          <ac:chgData name="Fays Luc (ZP BAL)" userId="0bc3630a-7357-4970-b534-4b821e4c25c9" providerId="ADAL" clId="{7858D8D8-AD42-43DA-B81F-DDA2E3AA5702}" dt="2025-03-26T13:13:41.693" v="497"/>
          <ac:picMkLst>
            <pc:docMk/>
            <pc:sldMk cId="381052769" sldId="265"/>
            <ac:picMk id="2" creationId="{3A2AC9F3-C253-EFA8-07A4-C8A74E03D839}"/>
          </ac:picMkLst>
        </pc:picChg>
        <pc:picChg chg="mod">
          <ac:chgData name="Fays Luc (ZP BAL)" userId="0bc3630a-7357-4970-b534-4b821e4c25c9" providerId="ADAL" clId="{7858D8D8-AD42-43DA-B81F-DDA2E3AA5702}" dt="2025-03-26T13:13:41.023" v="496"/>
          <ac:picMkLst>
            <pc:docMk/>
            <pc:sldMk cId="381052769" sldId="265"/>
            <ac:picMk id="4" creationId="{60732522-1BE5-082B-09CC-CEEC3F3B28CC}"/>
          </ac:picMkLst>
        </pc:picChg>
        <pc:picChg chg="add mod ord">
          <ac:chgData name="Fays Luc (ZP BAL)" userId="0bc3630a-7357-4970-b534-4b821e4c25c9" providerId="ADAL" clId="{7858D8D8-AD42-43DA-B81F-DDA2E3AA5702}" dt="2025-03-26T13:12:39.063" v="487"/>
          <ac:picMkLst>
            <pc:docMk/>
            <pc:sldMk cId="381052769" sldId="265"/>
            <ac:picMk id="7" creationId="{9D0CA883-B26A-7980-DCD1-DB6FCD9B08F5}"/>
          </ac:picMkLst>
        </pc:picChg>
        <pc:picChg chg="mod ord">
          <ac:chgData name="Fays Luc (ZP BAL)" userId="0bc3630a-7357-4970-b534-4b821e4c25c9" providerId="ADAL" clId="{7858D8D8-AD42-43DA-B81F-DDA2E3AA5702}" dt="2025-03-26T13:13:31.071" v="494"/>
          <ac:picMkLst>
            <pc:docMk/>
            <pc:sldMk cId="381052769" sldId="265"/>
            <ac:picMk id="17" creationId="{334E9B48-9F91-5A41-060F-D7810CE52455}"/>
          </ac:picMkLst>
        </pc:picChg>
        <pc:picChg chg="mod">
          <ac:chgData name="Fays Luc (ZP BAL)" userId="0bc3630a-7357-4970-b534-4b821e4c25c9" providerId="ADAL" clId="{7858D8D8-AD42-43DA-B81F-DDA2E3AA5702}" dt="2025-03-26T13:13:34.064" v="495"/>
          <ac:picMkLst>
            <pc:docMk/>
            <pc:sldMk cId="381052769" sldId="265"/>
            <ac:picMk id="18" creationId="{D365A606-D0EE-3B4A-DB03-CCE94A379DC9}"/>
          </ac:picMkLst>
        </pc:picChg>
      </pc:sldChg>
      <pc:sldChg chg="delSp modSp del mod">
        <pc:chgData name="Fays Luc (ZP BAL)" userId="0bc3630a-7357-4970-b534-4b821e4c25c9" providerId="ADAL" clId="{7858D8D8-AD42-43DA-B81F-DDA2E3AA5702}" dt="2025-03-26T13:47:58.854" v="660" actId="47"/>
        <pc:sldMkLst>
          <pc:docMk/>
          <pc:sldMk cId="1354243103" sldId="266"/>
        </pc:sldMkLst>
        <pc:spChg chg="del">
          <ac:chgData name="Fays Luc (ZP BAL)" userId="0bc3630a-7357-4970-b534-4b821e4c25c9" providerId="ADAL" clId="{7858D8D8-AD42-43DA-B81F-DDA2E3AA5702}" dt="2025-03-26T13:17:48.367" v="524" actId="478"/>
          <ac:spMkLst>
            <pc:docMk/>
            <pc:sldMk cId="1354243103" sldId="266"/>
            <ac:spMk id="3" creationId="{4B1843C1-BF70-3FCE-30D8-9F2175F32D8D}"/>
          </ac:spMkLst>
        </pc:spChg>
        <pc:spChg chg="mod ord">
          <ac:chgData name="Fays Luc (ZP BAL)" userId="0bc3630a-7357-4970-b534-4b821e4c25c9" providerId="ADAL" clId="{7858D8D8-AD42-43DA-B81F-DDA2E3AA5702}" dt="2025-03-26T13:17:57.773" v="525"/>
          <ac:spMkLst>
            <pc:docMk/>
            <pc:sldMk cId="1354243103" sldId="266"/>
            <ac:spMk id="6" creationId="{E6392714-0939-4E2E-3F8E-90643109824D}"/>
          </ac:spMkLst>
        </pc:spChg>
      </pc:sldChg>
      <pc:sldChg chg="modSp mod modTransition">
        <pc:chgData name="Fays Luc (ZP BAL)" userId="0bc3630a-7357-4970-b534-4b821e4c25c9" providerId="ADAL" clId="{7858D8D8-AD42-43DA-B81F-DDA2E3AA5702}" dt="2025-03-26T13:05:06.195" v="394"/>
        <pc:sldMkLst>
          <pc:docMk/>
          <pc:sldMk cId="3412074350" sldId="269"/>
        </pc:sldMkLst>
        <pc:spChg chg="mod">
          <ac:chgData name="Fays Luc (ZP BAL)" userId="0bc3630a-7357-4970-b534-4b821e4c25c9" providerId="ADAL" clId="{7858D8D8-AD42-43DA-B81F-DDA2E3AA5702}" dt="2025-03-26T13:05:06.195" v="394"/>
          <ac:spMkLst>
            <pc:docMk/>
            <pc:sldMk cId="3412074350" sldId="269"/>
            <ac:spMk id="2" creationId="{713EDC2B-6002-58CF-2485-760CF32D7FCE}"/>
          </ac:spMkLst>
        </pc:spChg>
        <pc:spChg chg="mod">
          <ac:chgData name="Fays Luc (ZP BAL)" userId="0bc3630a-7357-4970-b534-4b821e4c25c9" providerId="ADAL" clId="{7858D8D8-AD42-43DA-B81F-DDA2E3AA5702}" dt="2025-03-26T13:03:14.131" v="328"/>
          <ac:spMkLst>
            <pc:docMk/>
            <pc:sldMk cId="3412074350" sldId="269"/>
            <ac:spMk id="26" creationId="{A06098FB-EB17-A141-D84C-29D087F41F6D}"/>
          </ac:spMkLst>
        </pc:spChg>
        <pc:spChg chg="mod">
          <ac:chgData name="Fays Luc (ZP BAL)" userId="0bc3630a-7357-4970-b534-4b821e4c25c9" providerId="ADAL" clId="{7858D8D8-AD42-43DA-B81F-DDA2E3AA5702}" dt="2025-03-26T13:04:43.320" v="392"/>
          <ac:spMkLst>
            <pc:docMk/>
            <pc:sldMk cId="3412074350" sldId="269"/>
            <ac:spMk id="52" creationId="{4F7AE883-6BAE-2EAE-6F37-79D905D6DAE4}"/>
          </ac:spMkLst>
        </pc:spChg>
        <pc:spChg chg="mod">
          <ac:chgData name="Fays Luc (ZP BAL)" userId="0bc3630a-7357-4970-b534-4b821e4c25c9" providerId="ADAL" clId="{7858D8D8-AD42-43DA-B81F-DDA2E3AA5702}" dt="2025-03-26T13:04:42.600" v="391"/>
          <ac:spMkLst>
            <pc:docMk/>
            <pc:sldMk cId="3412074350" sldId="269"/>
            <ac:spMk id="53" creationId="{815C1778-420C-7EA0-42FF-09F19512C9D7}"/>
          </ac:spMkLst>
        </pc:spChg>
        <pc:spChg chg="mod">
          <ac:chgData name="Fays Luc (ZP BAL)" userId="0bc3630a-7357-4970-b534-4b821e4c25c9" providerId="ADAL" clId="{7858D8D8-AD42-43DA-B81F-DDA2E3AA5702}" dt="2025-03-26T13:04:40.192" v="390"/>
          <ac:spMkLst>
            <pc:docMk/>
            <pc:sldMk cId="3412074350" sldId="269"/>
            <ac:spMk id="54" creationId="{914D4F96-A88C-FF08-1D14-2EC8E54F830F}"/>
          </ac:spMkLst>
        </pc:spChg>
        <pc:spChg chg="mod">
          <ac:chgData name="Fays Luc (ZP BAL)" userId="0bc3630a-7357-4970-b534-4b821e4c25c9" providerId="ADAL" clId="{7858D8D8-AD42-43DA-B81F-DDA2E3AA5702}" dt="2025-03-26T13:04:39.132" v="389"/>
          <ac:spMkLst>
            <pc:docMk/>
            <pc:sldMk cId="3412074350" sldId="269"/>
            <ac:spMk id="55" creationId="{7D35C710-C0DF-F758-5291-3862664CB5C2}"/>
          </ac:spMkLst>
        </pc:spChg>
        <pc:spChg chg="mod">
          <ac:chgData name="Fays Luc (ZP BAL)" userId="0bc3630a-7357-4970-b534-4b821e4c25c9" providerId="ADAL" clId="{7858D8D8-AD42-43DA-B81F-DDA2E3AA5702}" dt="2025-03-26T13:04:36.062" v="388"/>
          <ac:spMkLst>
            <pc:docMk/>
            <pc:sldMk cId="3412074350" sldId="269"/>
            <ac:spMk id="59" creationId="{508E6454-2DB6-AD29-10A7-9A276E02073D}"/>
          </ac:spMkLst>
        </pc:spChg>
        <pc:spChg chg="mod">
          <ac:chgData name="Fays Luc (ZP BAL)" userId="0bc3630a-7357-4970-b534-4b821e4c25c9" providerId="ADAL" clId="{7858D8D8-AD42-43DA-B81F-DDA2E3AA5702}" dt="2025-03-26T13:04:34.986" v="387"/>
          <ac:spMkLst>
            <pc:docMk/>
            <pc:sldMk cId="3412074350" sldId="269"/>
            <ac:spMk id="64" creationId="{0E14C2AF-BB92-1BC9-C813-7B10F92C0543}"/>
          </ac:spMkLst>
        </pc:spChg>
        <pc:spChg chg="mod">
          <ac:chgData name="Fays Luc (ZP BAL)" userId="0bc3630a-7357-4970-b534-4b821e4c25c9" providerId="ADAL" clId="{7858D8D8-AD42-43DA-B81F-DDA2E3AA5702}" dt="2025-03-26T13:04:32.632" v="386"/>
          <ac:spMkLst>
            <pc:docMk/>
            <pc:sldMk cId="3412074350" sldId="269"/>
            <ac:spMk id="65" creationId="{F3E21D8A-FCE2-427D-F41B-AEAB49D6248C}"/>
          </ac:spMkLst>
        </pc:spChg>
        <pc:spChg chg="mod">
          <ac:chgData name="Fays Luc (ZP BAL)" userId="0bc3630a-7357-4970-b534-4b821e4c25c9" providerId="ADAL" clId="{7858D8D8-AD42-43DA-B81F-DDA2E3AA5702}" dt="2025-03-26T13:04:30.678" v="385"/>
          <ac:spMkLst>
            <pc:docMk/>
            <pc:sldMk cId="3412074350" sldId="269"/>
            <ac:spMk id="66" creationId="{5D00D8ED-6CEF-2F36-AFA9-00799E616204}"/>
          </ac:spMkLst>
        </pc:spChg>
        <pc:spChg chg="mod">
          <ac:chgData name="Fays Luc (ZP BAL)" userId="0bc3630a-7357-4970-b534-4b821e4c25c9" providerId="ADAL" clId="{7858D8D8-AD42-43DA-B81F-DDA2E3AA5702}" dt="2025-03-26T13:04:28.392" v="384"/>
          <ac:spMkLst>
            <pc:docMk/>
            <pc:sldMk cId="3412074350" sldId="269"/>
            <ac:spMk id="70" creationId="{EF65AE6F-789A-790D-DB39-C631EC40AC3E}"/>
          </ac:spMkLst>
        </pc:spChg>
        <pc:spChg chg="mod">
          <ac:chgData name="Fays Luc (ZP BAL)" userId="0bc3630a-7357-4970-b534-4b821e4c25c9" providerId="ADAL" clId="{7858D8D8-AD42-43DA-B81F-DDA2E3AA5702}" dt="2025-03-26T13:04:27.664" v="383"/>
          <ac:spMkLst>
            <pc:docMk/>
            <pc:sldMk cId="3412074350" sldId="269"/>
            <ac:spMk id="71" creationId="{CE67A6A2-46E1-4D56-F774-C8699807DED4}"/>
          </ac:spMkLst>
        </pc:spChg>
        <pc:spChg chg="mod">
          <ac:chgData name="Fays Luc (ZP BAL)" userId="0bc3630a-7357-4970-b534-4b821e4c25c9" providerId="ADAL" clId="{7858D8D8-AD42-43DA-B81F-DDA2E3AA5702}" dt="2025-03-26T13:04:26.908" v="382"/>
          <ac:spMkLst>
            <pc:docMk/>
            <pc:sldMk cId="3412074350" sldId="269"/>
            <ac:spMk id="72" creationId="{26568AC8-98F3-9847-8461-1F6D80936809}"/>
          </ac:spMkLst>
        </pc:spChg>
        <pc:spChg chg="mod">
          <ac:chgData name="Fays Luc (ZP BAL)" userId="0bc3630a-7357-4970-b534-4b821e4c25c9" providerId="ADAL" clId="{7858D8D8-AD42-43DA-B81F-DDA2E3AA5702}" dt="2025-03-26T13:04:25.858" v="381"/>
          <ac:spMkLst>
            <pc:docMk/>
            <pc:sldMk cId="3412074350" sldId="269"/>
            <ac:spMk id="75" creationId="{EE6F80FF-05F9-0237-D463-89AD36D5CCB2}"/>
          </ac:spMkLst>
        </pc:spChg>
        <pc:spChg chg="mod">
          <ac:chgData name="Fays Luc (ZP BAL)" userId="0bc3630a-7357-4970-b534-4b821e4c25c9" providerId="ADAL" clId="{7858D8D8-AD42-43DA-B81F-DDA2E3AA5702}" dt="2025-03-26T13:04:25.208" v="380"/>
          <ac:spMkLst>
            <pc:docMk/>
            <pc:sldMk cId="3412074350" sldId="269"/>
            <ac:spMk id="77" creationId="{50592BBA-8D93-D637-D425-908024834915}"/>
          </ac:spMkLst>
        </pc:spChg>
        <pc:spChg chg="mod">
          <ac:chgData name="Fays Luc (ZP BAL)" userId="0bc3630a-7357-4970-b534-4b821e4c25c9" providerId="ADAL" clId="{7858D8D8-AD42-43DA-B81F-DDA2E3AA5702}" dt="2025-03-26T13:04:24.592" v="379"/>
          <ac:spMkLst>
            <pc:docMk/>
            <pc:sldMk cId="3412074350" sldId="269"/>
            <ac:spMk id="78" creationId="{BA363F3D-5E9C-46A7-B903-B726E752B331}"/>
          </ac:spMkLst>
        </pc:spChg>
        <pc:spChg chg="mod">
          <ac:chgData name="Fays Luc (ZP BAL)" userId="0bc3630a-7357-4970-b534-4b821e4c25c9" providerId="ADAL" clId="{7858D8D8-AD42-43DA-B81F-DDA2E3AA5702}" dt="2025-03-26T13:04:22.109" v="378"/>
          <ac:spMkLst>
            <pc:docMk/>
            <pc:sldMk cId="3412074350" sldId="269"/>
            <ac:spMk id="79" creationId="{92ABA038-B82F-B13F-740A-F6B0385F96A3}"/>
          </ac:spMkLst>
        </pc:spChg>
        <pc:spChg chg="mod">
          <ac:chgData name="Fays Luc (ZP BAL)" userId="0bc3630a-7357-4970-b534-4b821e4c25c9" providerId="ADAL" clId="{7858D8D8-AD42-43DA-B81F-DDA2E3AA5702}" dt="2025-03-26T13:04:21.424" v="377"/>
          <ac:spMkLst>
            <pc:docMk/>
            <pc:sldMk cId="3412074350" sldId="269"/>
            <ac:spMk id="80" creationId="{7289FFC0-06B1-901A-E0D8-137D552F11CB}"/>
          </ac:spMkLst>
        </pc:spChg>
        <pc:spChg chg="mod">
          <ac:chgData name="Fays Luc (ZP BAL)" userId="0bc3630a-7357-4970-b534-4b821e4c25c9" providerId="ADAL" clId="{7858D8D8-AD42-43DA-B81F-DDA2E3AA5702}" dt="2025-03-26T13:04:20.025" v="376"/>
          <ac:spMkLst>
            <pc:docMk/>
            <pc:sldMk cId="3412074350" sldId="269"/>
            <ac:spMk id="81" creationId="{DE1A252F-829E-588A-2690-8EF725E0C206}"/>
          </ac:spMkLst>
        </pc:spChg>
        <pc:spChg chg="mod">
          <ac:chgData name="Fays Luc (ZP BAL)" userId="0bc3630a-7357-4970-b534-4b821e4c25c9" providerId="ADAL" clId="{7858D8D8-AD42-43DA-B81F-DDA2E3AA5702}" dt="2025-03-26T13:04:17.434" v="375"/>
          <ac:spMkLst>
            <pc:docMk/>
            <pc:sldMk cId="3412074350" sldId="269"/>
            <ac:spMk id="82" creationId="{E6421219-3C19-3F68-D612-44A724218E5B}"/>
          </ac:spMkLst>
        </pc:spChg>
        <pc:spChg chg="mod">
          <ac:chgData name="Fays Luc (ZP BAL)" userId="0bc3630a-7357-4970-b534-4b821e4c25c9" providerId="ADAL" clId="{7858D8D8-AD42-43DA-B81F-DDA2E3AA5702}" dt="2025-03-26T13:04:16.607" v="374"/>
          <ac:spMkLst>
            <pc:docMk/>
            <pc:sldMk cId="3412074350" sldId="269"/>
            <ac:spMk id="85" creationId="{A16458B9-62C7-47A0-B08A-31D600074980}"/>
          </ac:spMkLst>
        </pc:spChg>
        <pc:spChg chg="mod">
          <ac:chgData name="Fays Luc (ZP BAL)" userId="0bc3630a-7357-4970-b534-4b821e4c25c9" providerId="ADAL" clId="{7858D8D8-AD42-43DA-B81F-DDA2E3AA5702}" dt="2025-03-26T13:04:14.425" v="373"/>
          <ac:spMkLst>
            <pc:docMk/>
            <pc:sldMk cId="3412074350" sldId="269"/>
            <ac:spMk id="86" creationId="{4AC7EF57-4583-E5FE-276D-6F9F86F16ECF}"/>
          </ac:spMkLst>
        </pc:spChg>
        <pc:spChg chg="mod">
          <ac:chgData name="Fays Luc (ZP BAL)" userId="0bc3630a-7357-4970-b534-4b821e4c25c9" providerId="ADAL" clId="{7858D8D8-AD42-43DA-B81F-DDA2E3AA5702}" dt="2025-03-26T13:04:13.592" v="372"/>
          <ac:spMkLst>
            <pc:docMk/>
            <pc:sldMk cId="3412074350" sldId="269"/>
            <ac:spMk id="87" creationId="{5D52B6B4-EAF1-A535-2501-2F7C6EE43E76}"/>
          </ac:spMkLst>
        </pc:spChg>
        <pc:spChg chg="mod">
          <ac:chgData name="Fays Luc (ZP BAL)" userId="0bc3630a-7357-4970-b534-4b821e4c25c9" providerId="ADAL" clId="{7858D8D8-AD42-43DA-B81F-DDA2E3AA5702}" dt="2025-03-26T13:04:11.554" v="371"/>
          <ac:spMkLst>
            <pc:docMk/>
            <pc:sldMk cId="3412074350" sldId="269"/>
            <ac:spMk id="88" creationId="{F484B456-F6D4-470D-6908-4EBE84735670}"/>
          </ac:spMkLst>
        </pc:spChg>
        <pc:spChg chg="mod">
          <ac:chgData name="Fays Luc (ZP BAL)" userId="0bc3630a-7357-4970-b534-4b821e4c25c9" providerId="ADAL" clId="{7858D8D8-AD42-43DA-B81F-DDA2E3AA5702}" dt="2025-03-26T13:04:11.040" v="370"/>
          <ac:spMkLst>
            <pc:docMk/>
            <pc:sldMk cId="3412074350" sldId="269"/>
            <ac:spMk id="90" creationId="{21D893C6-F5B2-6CF7-76E2-91EF74B2B8B3}"/>
          </ac:spMkLst>
        </pc:spChg>
        <pc:spChg chg="mod">
          <ac:chgData name="Fays Luc (ZP BAL)" userId="0bc3630a-7357-4970-b534-4b821e4c25c9" providerId="ADAL" clId="{7858D8D8-AD42-43DA-B81F-DDA2E3AA5702}" dt="2025-03-26T13:04:10.353" v="369"/>
          <ac:spMkLst>
            <pc:docMk/>
            <pc:sldMk cId="3412074350" sldId="269"/>
            <ac:spMk id="91" creationId="{FD4F6325-2485-B290-313C-4573FDA49718}"/>
          </ac:spMkLst>
        </pc:spChg>
        <pc:spChg chg="mod">
          <ac:chgData name="Fays Luc (ZP BAL)" userId="0bc3630a-7357-4970-b534-4b821e4c25c9" providerId="ADAL" clId="{7858D8D8-AD42-43DA-B81F-DDA2E3AA5702}" dt="2025-03-26T13:04:09.703" v="368"/>
          <ac:spMkLst>
            <pc:docMk/>
            <pc:sldMk cId="3412074350" sldId="269"/>
            <ac:spMk id="92" creationId="{FD729F2E-222E-0C0B-E516-7FC0BB2CF0AE}"/>
          </ac:spMkLst>
        </pc:spChg>
        <pc:spChg chg="mod">
          <ac:chgData name="Fays Luc (ZP BAL)" userId="0bc3630a-7357-4970-b534-4b821e4c25c9" providerId="ADAL" clId="{7858D8D8-AD42-43DA-B81F-DDA2E3AA5702}" dt="2025-03-26T13:04:09.069" v="367"/>
          <ac:spMkLst>
            <pc:docMk/>
            <pc:sldMk cId="3412074350" sldId="269"/>
            <ac:spMk id="93" creationId="{FCBE33D7-0E28-C52F-1695-DC2CFE9F962B}"/>
          </ac:spMkLst>
        </pc:spChg>
        <pc:spChg chg="mod">
          <ac:chgData name="Fays Luc (ZP BAL)" userId="0bc3630a-7357-4970-b534-4b821e4c25c9" providerId="ADAL" clId="{7858D8D8-AD42-43DA-B81F-DDA2E3AA5702}" dt="2025-03-26T13:04:08.552" v="366"/>
          <ac:spMkLst>
            <pc:docMk/>
            <pc:sldMk cId="3412074350" sldId="269"/>
            <ac:spMk id="94" creationId="{F7809651-F295-8E47-DBE6-40EC34F3A129}"/>
          </ac:spMkLst>
        </pc:spChg>
        <pc:spChg chg="mod">
          <ac:chgData name="Fays Luc (ZP BAL)" userId="0bc3630a-7357-4970-b534-4b821e4c25c9" providerId="ADAL" clId="{7858D8D8-AD42-43DA-B81F-DDA2E3AA5702}" dt="2025-03-26T13:04:07.633" v="365"/>
          <ac:spMkLst>
            <pc:docMk/>
            <pc:sldMk cId="3412074350" sldId="269"/>
            <ac:spMk id="95" creationId="{544CE5F1-7A3A-1055-3EF6-E695A8B4EA16}"/>
          </ac:spMkLst>
        </pc:spChg>
        <pc:spChg chg="mod">
          <ac:chgData name="Fays Luc (ZP BAL)" userId="0bc3630a-7357-4970-b534-4b821e4c25c9" providerId="ADAL" clId="{7858D8D8-AD42-43DA-B81F-DDA2E3AA5702}" dt="2025-03-26T13:04:07.019" v="364"/>
          <ac:spMkLst>
            <pc:docMk/>
            <pc:sldMk cId="3412074350" sldId="269"/>
            <ac:spMk id="96" creationId="{24FA1EA5-080E-F28B-4CA9-61D149C40B5E}"/>
          </ac:spMkLst>
        </pc:spChg>
        <pc:cxnChg chg="mod">
          <ac:chgData name="Fays Luc (ZP BAL)" userId="0bc3630a-7357-4970-b534-4b821e4c25c9" providerId="ADAL" clId="{7858D8D8-AD42-43DA-B81F-DDA2E3AA5702}" dt="2025-03-26T13:03:28.816" v="344"/>
          <ac:cxnSpMkLst>
            <pc:docMk/>
            <pc:sldMk cId="3412074350" sldId="269"/>
            <ac:cxnSpMk id="3" creationId="{A3DBE374-4D17-613D-D6DB-5A1CB8D518B1}"/>
          </ac:cxnSpMkLst>
        </pc:cxnChg>
        <pc:cxnChg chg="mod">
          <ac:chgData name="Fays Luc (ZP BAL)" userId="0bc3630a-7357-4970-b534-4b821e4c25c9" providerId="ADAL" clId="{7858D8D8-AD42-43DA-B81F-DDA2E3AA5702}" dt="2025-03-26T13:03:27.900" v="343"/>
          <ac:cxnSpMkLst>
            <pc:docMk/>
            <pc:sldMk cId="3412074350" sldId="269"/>
            <ac:cxnSpMk id="5" creationId="{D6B7C9E0-01DA-5B78-EA5D-B1E61AE1C5DC}"/>
          </ac:cxnSpMkLst>
        </pc:cxnChg>
        <pc:cxnChg chg="mod">
          <ac:chgData name="Fays Luc (ZP BAL)" userId="0bc3630a-7357-4970-b534-4b821e4c25c9" providerId="ADAL" clId="{7858D8D8-AD42-43DA-B81F-DDA2E3AA5702}" dt="2025-03-26T13:03:26.116" v="341"/>
          <ac:cxnSpMkLst>
            <pc:docMk/>
            <pc:sldMk cId="3412074350" sldId="269"/>
            <ac:cxnSpMk id="6" creationId="{88D9ADE5-901C-7839-CCA8-CC2CFDBDCDD6}"/>
          </ac:cxnSpMkLst>
        </pc:cxnChg>
        <pc:cxnChg chg="mod">
          <ac:chgData name="Fays Luc (ZP BAL)" userId="0bc3630a-7357-4970-b534-4b821e4c25c9" providerId="ADAL" clId="{7858D8D8-AD42-43DA-B81F-DDA2E3AA5702}" dt="2025-03-26T13:03:26.701" v="342"/>
          <ac:cxnSpMkLst>
            <pc:docMk/>
            <pc:sldMk cId="3412074350" sldId="269"/>
            <ac:cxnSpMk id="7" creationId="{3ABE8527-612B-0F7F-1440-90C0E5C4B55E}"/>
          </ac:cxnSpMkLst>
        </pc:cxnChg>
        <pc:cxnChg chg="mod">
          <ac:chgData name="Fays Luc (ZP BAL)" userId="0bc3630a-7357-4970-b534-4b821e4c25c9" providerId="ADAL" clId="{7858D8D8-AD42-43DA-B81F-DDA2E3AA5702}" dt="2025-03-26T13:03:19.826" v="334"/>
          <ac:cxnSpMkLst>
            <pc:docMk/>
            <pc:sldMk cId="3412074350" sldId="269"/>
            <ac:cxnSpMk id="9" creationId="{FA97F86B-27E8-E334-6FD3-45E2135CA24A}"/>
          </ac:cxnSpMkLst>
        </pc:cxnChg>
        <pc:cxnChg chg="mod">
          <ac:chgData name="Fays Luc (ZP BAL)" userId="0bc3630a-7357-4970-b534-4b821e4c25c9" providerId="ADAL" clId="{7858D8D8-AD42-43DA-B81F-DDA2E3AA5702}" dt="2025-03-26T13:03:25.048" v="340"/>
          <ac:cxnSpMkLst>
            <pc:docMk/>
            <pc:sldMk cId="3412074350" sldId="269"/>
            <ac:cxnSpMk id="11" creationId="{4FFF01EE-485C-8B01-F8A5-95B9A36C4F58}"/>
          </ac:cxnSpMkLst>
        </pc:cxnChg>
        <pc:cxnChg chg="mod">
          <ac:chgData name="Fays Luc (ZP BAL)" userId="0bc3630a-7357-4970-b534-4b821e4c25c9" providerId="ADAL" clId="{7858D8D8-AD42-43DA-B81F-DDA2E3AA5702}" dt="2025-03-26T13:03:22.331" v="339"/>
          <ac:cxnSpMkLst>
            <pc:docMk/>
            <pc:sldMk cId="3412074350" sldId="269"/>
            <ac:cxnSpMk id="13" creationId="{B3D15021-BEBA-0404-CF4E-5C5B56279618}"/>
          </ac:cxnSpMkLst>
        </pc:cxnChg>
        <pc:cxnChg chg="mod">
          <ac:chgData name="Fays Luc (ZP BAL)" userId="0bc3630a-7357-4970-b534-4b821e4c25c9" providerId="ADAL" clId="{7858D8D8-AD42-43DA-B81F-DDA2E3AA5702}" dt="2025-03-26T13:03:21.851" v="338"/>
          <ac:cxnSpMkLst>
            <pc:docMk/>
            <pc:sldMk cId="3412074350" sldId="269"/>
            <ac:cxnSpMk id="14" creationId="{3776FF2E-C07D-C690-6F67-AB651E1DBAB1}"/>
          </ac:cxnSpMkLst>
        </pc:cxnChg>
        <pc:cxnChg chg="mod">
          <ac:chgData name="Fays Luc (ZP BAL)" userId="0bc3630a-7357-4970-b534-4b821e4c25c9" providerId="ADAL" clId="{7858D8D8-AD42-43DA-B81F-DDA2E3AA5702}" dt="2025-03-26T13:03:21.331" v="337"/>
          <ac:cxnSpMkLst>
            <pc:docMk/>
            <pc:sldMk cId="3412074350" sldId="269"/>
            <ac:cxnSpMk id="15" creationId="{C2E95E02-AADE-4413-6BF4-2A7B4C4D7016}"/>
          </ac:cxnSpMkLst>
        </pc:cxnChg>
        <pc:cxnChg chg="mod">
          <ac:chgData name="Fays Luc (ZP BAL)" userId="0bc3630a-7357-4970-b534-4b821e4c25c9" providerId="ADAL" clId="{7858D8D8-AD42-43DA-B81F-DDA2E3AA5702}" dt="2025-03-26T13:03:19.312" v="333"/>
          <ac:cxnSpMkLst>
            <pc:docMk/>
            <pc:sldMk cId="3412074350" sldId="269"/>
            <ac:cxnSpMk id="17" creationId="{92FE4F06-ADF3-D047-EC46-6747F5899CE1}"/>
          </ac:cxnSpMkLst>
        </pc:cxnChg>
        <pc:cxnChg chg="mod">
          <ac:chgData name="Fays Luc (ZP BAL)" userId="0bc3630a-7357-4970-b534-4b821e4c25c9" providerId="ADAL" clId="{7858D8D8-AD42-43DA-B81F-DDA2E3AA5702}" dt="2025-03-26T13:03:18.713" v="332"/>
          <ac:cxnSpMkLst>
            <pc:docMk/>
            <pc:sldMk cId="3412074350" sldId="269"/>
            <ac:cxnSpMk id="18" creationId="{023E0519-37FE-26E9-F942-69BA1059C561}"/>
          </ac:cxnSpMkLst>
        </pc:cxnChg>
        <pc:cxnChg chg="mod">
          <ac:chgData name="Fays Luc (ZP BAL)" userId="0bc3630a-7357-4970-b534-4b821e4c25c9" providerId="ADAL" clId="{7858D8D8-AD42-43DA-B81F-DDA2E3AA5702}" dt="2025-03-26T13:03:16.829" v="331"/>
          <ac:cxnSpMkLst>
            <pc:docMk/>
            <pc:sldMk cId="3412074350" sldId="269"/>
            <ac:cxnSpMk id="21" creationId="{3B1A81BB-C54A-0775-CDF3-E359B6C55A86}"/>
          </ac:cxnSpMkLst>
        </pc:cxnChg>
        <pc:cxnChg chg="mod">
          <ac:chgData name="Fays Luc (ZP BAL)" userId="0bc3630a-7357-4970-b534-4b821e4c25c9" providerId="ADAL" clId="{7858D8D8-AD42-43DA-B81F-DDA2E3AA5702}" dt="2025-03-26T13:03:20.829" v="336"/>
          <ac:cxnSpMkLst>
            <pc:docMk/>
            <pc:sldMk cId="3412074350" sldId="269"/>
            <ac:cxnSpMk id="22" creationId="{D7225AD9-11A4-ADE2-5CD1-3754A7285BA8}"/>
          </ac:cxnSpMkLst>
        </pc:cxnChg>
        <pc:cxnChg chg="mod">
          <ac:chgData name="Fays Luc (ZP BAL)" userId="0bc3630a-7357-4970-b534-4b821e4c25c9" providerId="ADAL" clId="{7858D8D8-AD42-43DA-B81F-DDA2E3AA5702}" dt="2025-03-26T13:03:20.346" v="335"/>
          <ac:cxnSpMkLst>
            <pc:docMk/>
            <pc:sldMk cId="3412074350" sldId="269"/>
            <ac:cxnSpMk id="23" creationId="{8FF68B69-A393-2242-6713-5AD141260C46}"/>
          </ac:cxnSpMkLst>
        </pc:cxnChg>
        <pc:cxnChg chg="mod">
          <ac:chgData name="Fays Luc (ZP BAL)" userId="0bc3630a-7357-4970-b534-4b821e4c25c9" providerId="ADAL" clId="{7858D8D8-AD42-43DA-B81F-DDA2E3AA5702}" dt="2025-03-26T13:03:16.196" v="330"/>
          <ac:cxnSpMkLst>
            <pc:docMk/>
            <pc:sldMk cId="3412074350" sldId="269"/>
            <ac:cxnSpMk id="24" creationId="{13F2E8E4-BCC2-35AA-00BB-491F5150212C}"/>
          </ac:cxnSpMkLst>
        </pc:cxnChg>
        <pc:cxnChg chg="mod">
          <ac:chgData name="Fays Luc (ZP BAL)" userId="0bc3630a-7357-4970-b534-4b821e4c25c9" providerId="ADAL" clId="{7858D8D8-AD42-43DA-B81F-DDA2E3AA5702}" dt="2025-03-26T13:03:15.565" v="329"/>
          <ac:cxnSpMkLst>
            <pc:docMk/>
            <pc:sldMk cId="3412074350" sldId="269"/>
            <ac:cxnSpMk id="25" creationId="{1F862D60-78EA-34EF-FE74-28FF4064F1A3}"/>
          </ac:cxnSpMkLst>
        </pc:cxnChg>
        <pc:cxnChg chg="mod">
          <ac:chgData name="Fays Luc (ZP BAL)" userId="0bc3630a-7357-4970-b534-4b821e4c25c9" providerId="ADAL" clId="{7858D8D8-AD42-43DA-B81F-DDA2E3AA5702}" dt="2025-03-26T13:03:13.210" v="327"/>
          <ac:cxnSpMkLst>
            <pc:docMk/>
            <pc:sldMk cId="3412074350" sldId="269"/>
            <ac:cxnSpMk id="29" creationId="{85B8553B-CD79-6F2C-04D1-AA8CE2717F47}"/>
          </ac:cxnSpMkLst>
        </pc:cxnChg>
        <pc:cxnChg chg="mod">
          <ac:chgData name="Fays Luc (ZP BAL)" userId="0bc3630a-7357-4970-b534-4b821e4c25c9" providerId="ADAL" clId="{7858D8D8-AD42-43DA-B81F-DDA2E3AA5702}" dt="2025-03-26T13:03:12.043" v="326"/>
          <ac:cxnSpMkLst>
            <pc:docMk/>
            <pc:sldMk cId="3412074350" sldId="269"/>
            <ac:cxnSpMk id="31" creationId="{1ACB840F-A210-C36B-9099-7D1D4B61904F}"/>
          </ac:cxnSpMkLst>
        </pc:cxnChg>
        <pc:cxnChg chg="mod">
          <ac:chgData name="Fays Luc (ZP BAL)" userId="0bc3630a-7357-4970-b534-4b821e4c25c9" providerId="ADAL" clId="{7858D8D8-AD42-43DA-B81F-DDA2E3AA5702}" dt="2025-03-26T13:03:11.493" v="325"/>
          <ac:cxnSpMkLst>
            <pc:docMk/>
            <pc:sldMk cId="3412074350" sldId="269"/>
            <ac:cxnSpMk id="34" creationId="{9D7EDBA9-AAEB-EEEC-530A-C1923D3090A2}"/>
          </ac:cxnSpMkLst>
        </pc:cxnChg>
        <pc:cxnChg chg="mod">
          <ac:chgData name="Fays Luc (ZP BAL)" userId="0bc3630a-7357-4970-b534-4b821e4c25c9" providerId="ADAL" clId="{7858D8D8-AD42-43DA-B81F-DDA2E3AA5702}" dt="2025-03-26T13:03:10.963" v="324"/>
          <ac:cxnSpMkLst>
            <pc:docMk/>
            <pc:sldMk cId="3412074350" sldId="269"/>
            <ac:cxnSpMk id="35" creationId="{78ACC4D0-B225-D760-5473-0EDF8D62C93B}"/>
          </ac:cxnSpMkLst>
        </pc:cxnChg>
        <pc:cxnChg chg="mod">
          <ac:chgData name="Fays Luc (ZP BAL)" userId="0bc3630a-7357-4970-b534-4b821e4c25c9" providerId="ADAL" clId="{7858D8D8-AD42-43DA-B81F-DDA2E3AA5702}" dt="2025-03-26T13:03:10.495" v="323"/>
          <ac:cxnSpMkLst>
            <pc:docMk/>
            <pc:sldMk cId="3412074350" sldId="269"/>
            <ac:cxnSpMk id="36" creationId="{D2E3B68C-459D-9B17-DEB3-3B265CF336C2}"/>
          </ac:cxnSpMkLst>
        </pc:cxnChg>
        <pc:cxnChg chg="mod">
          <ac:chgData name="Fays Luc (ZP BAL)" userId="0bc3630a-7357-4970-b534-4b821e4c25c9" providerId="ADAL" clId="{7858D8D8-AD42-43DA-B81F-DDA2E3AA5702}" dt="2025-03-26T13:03:09.525" v="322"/>
          <ac:cxnSpMkLst>
            <pc:docMk/>
            <pc:sldMk cId="3412074350" sldId="269"/>
            <ac:cxnSpMk id="37" creationId="{2F907224-7087-5644-BC09-472DB17612CB}"/>
          </ac:cxnSpMkLst>
        </pc:cxnChg>
        <pc:cxnChg chg="mod">
          <ac:chgData name="Fays Luc (ZP BAL)" userId="0bc3630a-7357-4970-b534-4b821e4c25c9" providerId="ADAL" clId="{7858D8D8-AD42-43DA-B81F-DDA2E3AA5702}" dt="2025-03-26T13:03:08.843" v="321"/>
          <ac:cxnSpMkLst>
            <pc:docMk/>
            <pc:sldMk cId="3412074350" sldId="269"/>
            <ac:cxnSpMk id="38" creationId="{C4962C90-4891-123F-507B-8A36C33394DB}"/>
          </ac:cxnSpMkLst>
        </pc:cxnChg>
        <pc:cxnChg chg="mod">
          <ac:chgData name="Fays Luc (ZP BAL)" userId="0bc3630a-7357-4970-b534-4b821e4c25c9" providerId="ADAL" clId="{7858D8D8-AD42-43DA-B81F-DDA2E3AA5702}" dt="2025-03-26T13:03:08.058" v="320"/>
          <ac:cxnSpMkLst>
            <pc:docMk/>
            <pc:sldMk cId="3412074350" sldId="269"/>
            <ac:cxnSpMk id="39" creationId="{7A649920-CB55-62B5-60A5-AB5DAD6912BF}"/>
          </ac:cxnSpMkLst>
        </pc:cxnChg>
        <pc:cxnChg chg="mod">
          <ac:chgData name="Fays Luc (ZP BAL)" userId="0bc3630a-7357-4970-b534-4b821e4c25c9" providerId="ADAL" clId="{7858D8D8-AD42-43DA-B81F-DDA2E3AA5702}" dt="2025-03-26T13:04:04.802" v="363"/>
          <ac:cxnSpMkLst>
            <pc:docMk/>
            <pc:sldMk cId="3412074350" sldId="269"/>
            <ac:cxnSpMk id="98" creationId="{FBC15C86-E27A-742A-B07D-AE87A9FE28B0}"/>
          </ac:cxnSpMkLst>
        </pc:cxnChg>
        <pc:cxnChg chg="mod">
          <ac:chgData name="Fays Luc (ZP BAL)" userId="0bc3630a-7357-4970-b534-4b821e4c25c9" providerId="ADAL" clId="{7858D8D8-AD42-43DA-B81F-DDA2E3AA5702}" dt="2025-03-26T13:04:04.248" v="362"/>
          <ac:cxnSpMkLst>
            <pc:docMk/>
            <pc:sldMk cId="3412074350" sldId="269"/>
            <ac:cxnSpMk id="103" creationId="{E9F2CB86-B533-F526-DFFF-7AB722A0DCFB}"/>
          </ac:cxnSpMkLst>
        </pc:cxnChg>
        <pc:cxnChg chg="mod">
          <ac:chgData name="Fays Luc (ZP BAL)" userId="0bc3630a-7357-4970-b534-4b821e4c25c9" providerId="ADAL" clId="{7858D8D8-AD42-43DA-B81F-DDA2E3AA5702}" dt="2025-03-26T13:04:03.399" v="361"/>
          <ac:cxnSpMkLst>
            <pc:docMk/>
            <pc:sldMk cId="3412074350" sldId="269"/>
            <ac:cxnSpMk id="108" creationId="{81E83A4E-8A25-4D1D-DB09-E9F5CC43D9AA}"/>
          </ac:cxnSpMkLst>
        </pc:cxnChg>
        <pc:cxnChg chg="mod">
          <ac:chgData name="Fays Luc (ZP BAL)" userId="0bc3630a-7357-4970-b534-4b821e4c25c9" providerId="ADAL" clId="{7858D8D8-AD42-43DA-B81F-DDA2E3AA5702}" dt="2025-03-26T13:04:02.550" v="360"/>
          <ac:cxnSpMkLst>
            <pc:docMk/>
            <pc:sldMk cId="3412074350" sldId="269"/>
            <ac:cxnSpMk id="109" creationId="{723B924E-6EDA-8FCF-42A8-1329BA0BB537}"/>
          </ac:cxnSpMkLst>
        </pc:cxnChg>
        <pc:cxnChg chg="mod">
          <ac:chgData name="Fays Luc (ZP BAL)" userId="0bc3630a-7357-4970-b534-4b821e4c25c9" providerId="ADAL" clId="{7858D8D8-AD42-43DA-B81F-DDA2E3AA5702}" dt="2025-03-26T13:03:44.959" v="359"/>
          <ac:cxnSpMkLst>
            <pc:docMk/>
            <pc:sldMk cId="3412074350" sldId="269"/>
            <ac:cxnSpMk id="114" creationId="{2A614EAD-38DF-2E6A-4672-92D62F55650C}"/>
          </ac:cxnSpMkLst>
        </pc:cxnChg>
        <pc:cxnChg chg="mod">
          <ac:chgData name="Fays Luc (ZP BAL)" userId="0bc3630a-7357-4970-b534-4b821e4c25c9" providerId="ADAL" clId="{7858D8D8-AD42-43DA-B81F-DDA2E3AA5702}" dt="2025-03-26T13:03:44.292" v="358"/>
          <ac:cxnSpMkLst>
            <pc:docMk/>
            <pc:sldMk cId="3412074350" sldId="269"/>
            <ac:cxnSpMk id="118" creationId="{398116BC-5942-7929-8126-DA52AB9A3B8B}"/>
          </ac:cxnSpMkLst>
        </pc:cxnChg>
        <pc:cxnChg chg="mod">
          <ac:chgData name="Fays Luc (ZP BAL)" userId="0bc3630a-7357-4970-b534-4b821e4c25c9" providerId="ADAL" clId="{7858D8D8-AD42-43DA-B81F-DDA2E3AA5702}" dt="2025-03-26T13:03:43.749" v="357"/>
          <ac:cxnSpMkLst>
            <pc:docMk/>
            <pc:sldMk cId="3412074350" sldId="269"/>
            <ac:cxnSpMk id="123" creationId="{FB694007-91A2-CA40-B248-A778091E1582}"/>
          </ac:cxnSpMkLst>
        </pc:cxnChg>
        <pc:cxnChg chg="mod">
          <ac:chgData name="Fays Luc (ZP BAL)" userId="0bc3630a-7357-4970-b534-4b821e4c25c9" providerId="ADAL" clId="{7858D8D8-AD42-43DA-B81F-DDA2E3AA5702}" dt="2025-03-26T13:03:43.139" v="356"/>
          <ac:cxnSpMkLst>
            <pc:docMk/>
            <pc:sldMk cId="3412074350" sldId="269"/>
            <ac:cxnSpMk id="124" creationId="{5B2FEC90-EAED-569F-6215-9E0C0601E735}"/>
          </ac:cxnSpMkLst>
        </pc:cxnChg>
        <pc:cxnChg chg="mod">
          <ac:chgData name="Fays Luc (ZP BAL)" userId="0bc3630a-7357-4970-b534-4b821e4c25c9" providerId="ADAL" clId="{7858D8D8-AD42-43DA-B81F-DDA2E3AA5702}" dt="2025-03-26T13:03:41.656" v="355"/>
          <ac:cxnSpMkLst>
            <pc:docMk/>
            <pc:sldMk cId="3412074350" sldId="269"/>
            <ac:cxnSpMk id="126" creationId="{FD5F52B9-9AA5-6B83-AF28-FBE1D3DF6DDF}"/>
          </ac:cxnSpMkLst>
        </pc:cxnChg>
        <pc:cxnChg chg="mod">
          <ac:chgData name="Fays Luc (ZP BAL)" userId="0bc3630a-7357-4970-b534-4b821e4c25c9" providerId="ADAL" clId="{7858D8D8-AD42-43DA-B81F-DDA2E3AA5702}" dt="2025-03-26T13:03:40.771" v="354"/>
          <ac:cxnSpMkLst>
            <pc:docMk/>
            <pc:sldMk cId="3412074350" sldId="269"/>
            <ac:cxnSpMk id="127" creationId="{65675B13-3086-6A6C-54F3-FEE20BC8E329}"/>
          </ac:cxnSpMkLst>
        </pc:cxnChg>
        <pc:cxnChg chg="mod">
          <ac:chgData name="Fays Luc (ZP BAL)" userId="0bc3630a-7357-4970-b534-4b821e4c25c9" providerId="ADAL" clId="{7858D8D8-AD42-43DA-B81F-DDA2E3AA5702}" dt="2025-03-26T13:03:40.122" v="353"/>
          <ac:cxnSpMkLst>
            <pc:docMk/>
            <pc:sldMk cId="3412074350" sldId="269"/>
            <ac:cxnSpMk id="146" creationId="{8A0A9B2E-8DF2-3279-F401-5125C9F5920C}"/>
          </ac:cxnSpMkLst>
        </pc:cxnChg>
        <pc:cxnChg chg="mod">
          <ac:chgData name="Fays Luc (ZP BAL)" userId="0bc3630a-7357-4970-b534-4b821e4c25c9" providerId="ADAL" clId="{7858D8D8-AD42-43DA-B81F-DDA2E3AA5702}" dt="2025-03-26T13:03:39.472" v="352"/>
          <ac:cxnSpMkLst>
            <pc:docMk/>
            <pc:sldMk cId="3412074350" sldId="269"/>
            <ac:cxnSpMk id="149" creationId="{54B1DF9A-2518-BD1A-4482-973A26A97A3B}"/>
          </ac:cxnSpMkLst>
        </pc:cxnChg>
        <pc:cxnChg chg="mod">
          <ac:chgData name="Fays Luc (ZP BAL)" userId="0bc3630a-7357-4970-b534-4b821e4c25c9" providerId="ADAL" clId="{7858D8D8-AD42-43DA-B81F-DDA2E3AA5702}" dt="2025-03-26T13:03:34.906" v="351"/>
          <ac:cxnSpMkLst>
            <pc:docMk/>
            <pc:sldMk cId="3412074350" sldId="269"/>
            <ac:cxnSpMk id="150" creationId="{4715284A-9AB9-22C2-7D2C-FF5F634FADB3}"/>
          </ac:cxnSpMkLst>
        </pc:cxnChg>
        <pc:cxnChg chg="mod">
          <ac:chgData name="Fays Luc (ZP BAL)" userId="0bc3630a-7357-4970-b534-4b821e4c25c9" providerId="ADAL" clId="{7858D8D8-AD42-43DA-B81F-DDA2E3AA5702}" dt="2025-03-26T13:03:34.090" v="350"/>
          <ac:cxnSpMkLst>
            <pc:docMk/>
            <pc:sldMk cId="3412074350" sldId="269"/>
            <ac:cxnSpMk id="152" creationId="{7D5BD948-DA85-BB52-2176-5B00998DF900}"/>
          </ac:cxnSpMkLst>
        </pc:cxnChg>
        <pc:cxnChg chg="mod">
          <ac:chgData name="Fays Luc (ZP BAL)" userId="0bc3630a-7357-4970-b534-4b821e4c25c9" providerId="ADAL" clId="{7858D8D8-AD42-43DA-B81F-DDA2E3AA5702}" dt="2025-03-26T13:03:32.553" v="349"/>
          <ac:cxnSpMkLst>
            <pc:docMk/>
            <pc:sldMk cId="3412074350" sldId="269"/>
            <ac:cxnSpMk id="156" creationId="{6655571D-705A-FEE5-7164-6F4D02C6B2DF}"/>
          </ac:cxnSpMkLst>
        </pc:cxnChg>
        <pc:cxnChg chg="mod">
          <ac:chgData name="Fays Luc (ZP BAL)" userId="0bc3630a-7357-4970-b534-4b821e4c25c9" providerId="ADAL" clId="{7858D8D8-AD42-43DA-B81F-DDA2E3AA5702}" dt="2025-03-26T13:03:31.803" v="348"/>
          <ac:cxnSpMkLst>
            <pc:docMk/>
            <pc:sldMk cId="3412074350" sldId="269"/>
            <ac:cxnSpMk id="158" creationId="{1A4E8175-46DA-5B08-5FA4-F971D9CCBF0E}"/>
          </ac:cxnSpMkLst>
        </pc:cxnChg>
        <pc:cxnChg chg="mod">
          <ac:chgData name="Fays Luc (ZP BAL)" userId="0bc3630a-7357-4970-b534-4b821e4c25c9" providerId="ADAL" clId="{7858D8D8-AD42-43DA-B81F-DDA2E3AA5702}" dt="2025-03-26T13:03:30.818" v="347"/>
          <ac:cxnSpMkLst>
            <pc:docMk/>
            <pc:sldMk cId="3412074350" sldId="269"/>
            <ac:cxnSpMk id="159" creationId="{BBAACB96-DA5B-83B2-4BC6-04B2AF1DE6C0}"/>
          </ac:cxnSpMkLst>
        </pc:cxnChg>
        <pc:cxnChg chg="mod">
          <ac:chgData name="Fays Luc (ZP BAL)" userId="0bc3630a-7357-4970-b534-4b821e4c25c9" providerId="ADAL" clId="{7858D8D8-AD42-43DA-B81F-DDA2E3AA5702}" dt="2025-03-26T13:03:30.050" v="346"/>
          <ac:cxnSpMkLst>
            <pc:docMk/>
            <pc:sldMk cId="3412074350" sldId="269"/>
            <ac:cxnSpMk id="160" creationId="{BAA6927D-4D13-3A87-6FA4-6AFAC90D4065}"/>
          </ac:cxnSpMkLst>
        </pc:cxnChg>
        <pc:cxnChg chg="mod">
          <ac:chgData name="Fays Luc (ZP BAL)" userId="0bc3630a-7357-4970-b534-4b821e4c25c9" providerId="ADAL" clId="{7858D8D8-AD42-43DA-B81F-DDA2E3AA5702}" dt="2025-03-26T13:03:29.453" v="345"/>
          <ac:cxnSpMkLst>
            <pc:docMk/>
            <pc:sldMk cId="3412074350" sldId="269"/>
            <ac:cxnSpMk id="161" creationId="{13D567C7-C11E-4803-29C6-F4093807D510}"/>
          </ac:cxnSpMkLst>
        </pc:cxnChg>
      </pc:sldChg>
      <pc:sldChg chg="del">
        <pc:chgData name="Fays Luc (ZP BAL)" userId="0bc3630a-7357-4970-b534-4b821e4c25c9" providerId="ADAL" clId="{7858D8D8-AD42-43DA-B81F-DDA2E3AA5702}" dt="2025-03-26T13:47:44.598" v="658" actId="47"/>
        <pc:sldMkLst>
          <pc:docMk/>
          <pc:sldMk cId="3550602789" sldId="270"/>
        </pc:sldMkLst>
      </pc:sldChg>
      <pc:sldChg chg="del">
        <pc:chgData name="Fays Luc (ZP BAL)" userId="0bc3630a-7357-4970-b534-4b821e4c25c9" providerId="ADAL" clId="{7858D8D8-AD42-43DA-B81F-DDA2E3AA5702}" dt="2025-03-26T13:48:02.723" v="661" actId="47"/>
        <pc:sldMkLst>
          <pc:docMk/>
          <pc:sldMk cId="1482749911" sldId="273"/>
        </pc:sldMkLst>
      </pc:sldChg>
      <pc:sldChg chg="modSp mod modTransition">
        <pc:chgData name="Fays Luc (ZP BAL)" userId="0bc3630a-7357-4970-b534-4b821e4c25c9" providerId="ADAL" clId="{7858D8D8-AD42-43DA-B81F-DDA2E3AA5702}" dt="2025-03-26T13:18:35.054" v="549"/>
        <pc:sldMkLst>
          <pc:docMk/>
          <pc:sldMk cId="2249015802" sldId="274"/>
        </pc:sldMkLst>
        <pc:spChg chg="mod ord">
          <ac:chgData name="Fays Luc (ZP BAL)" userId="0bc3630a-7357-4970-b534-4b821e4c25c9" providerId="ADAL" clId="{7858D8D8-AD42-43DA-B81F-DDA2E3AA5702}" dt="2025-03-26T13:18:35.054" v="549"/>
          <ac:spMkLst>
            <pc:docMk/>
            <pc:sldMk cId="2249015802" sldId="274"/>
            <ac:spMk id="6" creationId="{BCEEE3BB-F5F9-2AC7-6377-55DA83565E2D}"/>
          </ac:spMkLst>
        </pc:spChg>
        <pc:picChg chg="mod">
          <ac:chgData name="Fays Luc (ZP BAL)" userId="0bc3630a-7357-4970-b534-4b821e4c25c9" providerId="ADAL" clId="{7858D8D8-AD42-43DA-B81F-DDA2E3AA5702}" dt="2025-03-26T13:18:06.026" v="526"/>
          <ac:picMkLst>
            <pc:docMk/>
            <pc:sldMk cId="2249015802" sldId="274"/>
            <ac:picMk id="3" creationId="{BF0859BC-4F02-FE8E-AEAB-B13F6B032A14}"/>
          </ac:picMkLst>
        </pc:picChg>
        <pc:picChg chg="mod">
          <ac:chgData name="Fays Luc (ZP BAL)" userId="0bc3630a-7357-4970-b534-4b821e4c25c9" providerId="ADAL" clId="{7858D8D8-AD42-43DA-B81F-DDA2E3AA5702}" dt="2025-03-26T13:18:12.013" v="533"/>
          <ac:picMkLst>
            <pc:docMk/>
            <pc:sldMk cId="2249015802" sldId="274"/>
            <ac:picMk id="4" creationId="{0DC0AB8B-9B1B-6969-95C1-3C75B8D95D53}"/>
          </ac:picMkLst>
        </pc:picChg>
        <pc:picChg chg="mod">
          <ac:chgData name="Fays Luc (ZP BAL)" userId="0bc3630a-7357-4970-b534-4b821e4c25c9" providerId="ADAL" clId="{7858D8D8-AD42-43DA-B81F-DDA2E3AA5702}" dt="2025-03-26T13:18:13.379" v="536"/>
          <ac:picMkLst>
            <pc:docMk/>
            <pc:sldMk cId="2249015802" sldId="274"/>
            <ac:picMk id="10" creationId="{F0133724-0741-4529-C9F9-EAE004AE6894}"/>
          </ac:picMkLst>
        </pc:picChg>
        <pc:picChg chg="mod">
          <ac:chgData name="Fays Luc (ZP BAL)" userId="0bc3630a-7357-4970-b534-4b821e4c25c9" providerId="ADAL" clId="{7858D8D8-AD42-43DA-B81F-DDA2E3AA5702}" dt="2025-03-26T13:18:11.577" v="532"/>
          <ac:picMkLst>
            <pc:docMk/>
            <pc:sldMk cId="2249015802" sldId="274"/>
            <ac:picMk id="11" creationId="{7A84A2B8-E608-16BC-ABEC-07292101A196}"/>
          </ac:picMkLst>
        </pc:picChg>
        <pc:picChg chg="mod">
          <ac:chgData name="Fays Luc (ZP BAL)" userId="0bc3630a-7357-4970-b534-4b821e4c25c9" providerId="ADAL" clId="{7858D8D8-AD42-43DA-B81F-DDA2E3AA5702}" dt="2025-03-26T13:18:12.479" v="534"/>
          <ac:picMkLst>
            <pc:docMk/>
            <pc:sldMk cId="2249015802" sldId="274"/>
            <ac:picMk id="12" creationId="{92C497A0-7F06-3099-D7A9-E940CE543BF3}"/>
          </ac:picMkLst>
        </pc:picChg>
        <pc:picChg chg="mod">
          <ac:chgData name="Fays Luc (ZP BAL)" userId="0bc3630a-7357-4970-b534-4b821e4c25c9" providerId="ADAL" clId="{7858D8D8-AD42-43DA-B81F-DDA2E3AA5702}" dt="2025-03-26T13:18:12.911" v="535"/>
          <ac:picMkLst>
            <pc:docMk/>
            <pc:sldMk cId="2249015802" sldId="274"/>
            <ac:picMk id="16" creationId="{A33A7EE8-FA6B-EFA7-35A4-5A4BC6E62D2A}"/>
          </ac:picMkLst>
        </pc:picChg>
        <pc:picChg chg="mod">
          <ac:chgData name="Fays Luc (ZP BAL)" userId="0bc3630a-7357-4970-b534-4b821e4c25c9" providerId="ADAL" clId="{7858D8D8-AD42-43DA-B81F-DDA2E3AA5702}" dt="2025-03-26T13:18:10.243" v="531"/>
          <ac:picMkLst>
            <pc:docMk/>
            <pc:sldMk cId="2249015802" sldId="274"/>
            <ac:picMk id="18" creationId="{DE129B4B-9273-B264-B35D-BE9B5DFB0A2E}"/>
          </ac:picMkLst>
        </pc:picChg>
        <pc:picChg chg="mod">
          <ac:chgData name="Fays Luc (ZP BAL)" userId="0bc3630a-7357-4970-b534-4b821e4c25c9" providerId="ADAL" clId="{7858D8D8-AD42-43DA-B81F-DDA2E3AA5702}" dt="2025-03-26T13:18:09.711" v="530"/>
          <ac:picMkLst>
            <pc:docMk/>
            <pc:sldMk cId="2249015802" sldId="274"/>
            <ac:picMk id="20" creationId="{868AD83F-D04A-3F08-0293-93EDF3CEBF1E}"/>
          </ac:picMkLst>
        </pc:picChg>
        <pc:picChg chg="mod">
          <ac:chgData name="Fays Luc (ZP BAL)" userId="0bc3630a-7357-4970-b534-4b821e4c25c9" providerId="ADAL" clId="{7858D8D8-AD42-43DA-B81F-DDA2E3AA5702}" dt="2025-03-26T13:18:09.230" v="529"/>
          <ac:picMkLst>
            <pc:docMk/>
            <pc:sldMk cId="2249015802" sldId="274"/>
            <ac:picMk id="22" creationId="{6DAD1A7A-B02B-37E3-A3D9-E0B48C3E8589}"/>
          </ac:picMkLst>
        </pc:picChg>
        <pc:picChg chg="mod">
          <ac:chgData name="Fays Luc (ZP BAL)" userId="0bc3630a-7357-4970-b534-4b821e4c25c9" providerId="ADAL" clId="{7858D8D8-AD42-43DA-B81F-DDA2E3AA5702}" dt="2025-03-26T13:18:08.660" v="528"/>
          <ac:picMkLst>
            <pc:docMk/>
            <pc:sldMk cId="2249015802" sldId="274"/>
            <ac:picMk id="24" creationId="{B6EEC26C-FFC9-6824-4F99-63C627D84994}"/>
          </ac:picMkLst>
        </pc:picChg>
        <pc:picChg chg="mod">
          <ac:chgData name="Fays Luc (ZP BAL)" userId="0bc3630a-7357-4970-b534-4b821e4c25c9" providerId="ADAL" clId="{7858D8D8-AD42-43DA-B81F-DDA2E3AA5702}" dt="2025-03-26T13:18:08.110" v="527"/>
          <ac:picMkLst>
            <pc:docMk/>
            <pc:sldMk cId="2249015802" sldId="274"/>
            <ac:picMk id="26" creationId="{97CE7754-6FA6-7904-2BBD-656C36F4FD5B}"/>
          </ac:picMkLst>
        </pc:picChg>
      </pc:sldChg>
      <pc:sldChg chg="delSp modSp mod modTransition delAnim">
        <pc:chgData name="Fays Luc (ZP BAL)" userId="0bc3630a-7357-4970-b534-4b821e4c25c9" providerId="ADAL" clId="{7858D8D8-AD42-43DA-B81F-DDA2E3AA5702}" dt="2025-03-26T13:09:09.551" v="449"/>
        <pc:sldMkLst>
          <pc:docMk/>
          <pc:sldMk cId="257316978" sldId="275"/>
        </pc:sldMkLst>
        <pc:spChg chg="del">
          <ac:chgData name="Fays Luc (ZP BAL)" userId="0bc3630a-7357-4970-b534-4b821e4c25c9" providerId="ADAL" clId="{7858D8D8-AD42-43DA-B81F-DDA2E3AA5702}" dt="2025-03-25T13:08:58.644" v="98" actId="478"/>
          <ac:spMkLst>
            <pc:docMk/>
            <pc:sldMk cId="257316978" sldId="275"/>
            <ac:spMk id="3" creationId="{2DE00061-357A-01A3-4EEC-7E4EE2A18410}"/>
          </ac:spMkLst>
        </pc:spChg>
        <pc:spChg chg="del">
          <ac:chgData name="Fays Luc (ZP BAL)" userId="0bc3630a-7357-4970-b534-4b821e4c25c9" providerId="ADAL" clId="{7858D8D8-AD42-43DA-B81F-DDA2E3AA5702}" dt="2025-03-26T13:08:49.993" v="441" actId="478"/>
          <ac:spMkLst>
            <pc:docMk/>
            <pc:sldMk cId="257316978" sldId="275"/>
            <ac:spMk id="6" creationId="{BAF20809-EF2E-26C3-D189-6E65E471EF09}"/>
          </ac:spMkLst>
        </pc:spChg>
        <pc:spChg chg="mod ord">
          <ac:chgData name="Fays Luc (ZP BAL)" userId="0bc3630a-7357-4970-b534-4b821e4c25c9" providerId="ADAL" clId="{7858D8D8-AD42-43DA-B81F-DDA2E3AA5702}" dt="2025-03-26T13:09:09.551" v="449"/>
          <ac:spMkLst>
            <pc:docMk/>
            <pc:sldMk cId="257316978" sldId="275"/>
            <ac:spMk id="9" creationId="{0C49DA4E-A0C8-B178-B2EF-EE3971ABEB3D}"/>
          </ac:spMkLst>
        </pc:spChg>
        <pc:picChg chg="mod">
          <ac:chgData name="Fays Luc (ZP BAL)" userId="0bc3630a-7357-4970-b534-4b821e4c25c9" providerId="ADAL" clId="{7858D8D8-AD42-43DA-B81F-DDA2E3AA5702}" dt="2025-03-26T13:08:42.224" v="440"/>
          <ac:picMkLst>
            <pc:docMk/>
            <pc:sldMk cId="257316978" sldId="275"/>
            <ac:picMk id="10" creationId="{41E52A09-4C92-E933-8568-DEBB7131CB04}"/>
          </ac:picMkLst>
        </pc:picChg>
        <pc:picChg chg="mod">
          <ac:chgData name="Fays Luc (ZP BAL)" userId="0bc3630a-7357-4970-b534-4b821e4c25c9" providerId="ADAL" clId="{7858D8D8-AD42-43DA-B81F-DDA2E3AA5702}" dt="2025-03-26T13:08:41.660" v="439"/>
          <ac:picMkLst>
            <pc:docMk/>
            <pc:sldMk cId="257316978" sldId="275"/>
            <ac:picMk id="11" creationId="{A3F3D3B1-6AA5-FB78-26E1-DE0567130306}"/>
          </ac:picMkLst>
        </pc:picChg>
        <pc:picChg chg="mod">
          <ac:chgData name="Fays Luc (ZP BAL)" userId="0bc3630a-7357-4970-b534-4b821e4c25c9" providerId="ADAL" clId="{7858D8D8-AD42-43DA-B81F-DDA2E3AA5702}" dt="2025-03-26T13:08:41.105" v="438"/>
          <ac:picMkLst>
            <pc:docMk/>
            <pc:sldMk cId="257316978" sldId="275"/>
            <ac:picMk id="12" creationId="{E026D431-5582-B725-314A-642942C337E3}"/>
          </ac:picMkLst>
        </pc:picChg>
        <pc:picChg chg="mod">
          <ac:chgData name="Fays Luc (ZP BAL)" userId="0bc3630a-7357-4970-b534-4b821e4c25c9" providerId="ADAL" clId="{7858D8D8-AD42-43DA-B81F-DDA2E3AA5702}" dt="2025-03-26T13:08:40.540" v="437"/>
          <ac:picMkLst>
            <pc:docMk/>
            <pc:sldMk cId="257316978" sldId="275"/>
            <ac:picMk id="13" creationId="{8F7FD095-1C2D-DC7C-68BC-C10564C826F7}"/>
          </ac:picMkLst>
        </pc:picChg>
        <pc:picChg chg="mod">
          <ac:chgData name="Fays Luc (ZP BAL)" userId="0bc3630a-7357-4970-b534-4b821e4c25c9" providerId="ADAL" clId="{7858D8D8-AD42-43DA-B81F-DDA2E3AA5702}" dt="2025-03-26T13:08:39.956" v="436"/>
          <ac:picMkLst>
            <pc:docMk/>
            <pc:sldMk cId="257316978" sldId="275"/>
            <ac:picMk id="14" creationId="{612BB038-1278-BB73-E5F6-A8104C23E62D}"/>
          </ac:picMkLst>
        </pc:picChg>
        <pc:picChg chg="mod">
          <ac:chgData name="Fays Luc (ZP BAL)" userId="0bc3630a-7357-4970-b534-4b821e4c25c9" providerId="ADAL" clId="{7858D8D8-AD42-43DA-B81F-DDA2E3AA5702}" dt="2025-03-26T13:08:39.189" v="435"/>
          <ac:picMkLst>
            <pc:docMk/>
            <pc:sldMk cId="257316978" sldId="275"/>
            <ac:picMk id="16" creationId="{10F36161-9249-6B51-714B-81C81DA1860A}"/>
          </ac:picMkLst>
        </pc:picChg>
      </pc:sldChg>
      <pc:sldChg chg="modSp mod modAnim">
        <pc:chgData name="Fays Luc (ZP BAL)" userId="0bc3630a-7357-4970-b534-4b821e4c25c9" providerId="ADAL" clId="{7858D8D8-AD42-43DA-B81F-DDA2E3AA5702}" dt="2025-03-26T13:19:31.798" v="560"/>
        <pc:sldMkLst>
          <pc:docMk/>
          <pc:sldMk cId="904514718" sldId="279"/>
        </pc:sldMkLst>
        <pc:spChg chg="mod ord">
          <ac:chgData name="Fays Luc (ZP BAL)" userId="0bc3630a-7357-4970-b534-4b821e4c25c9" providerId="ADAL" clId="{7858D8D8-AD42-43DA-B81F-DDA2E3AA5702}" dt="2025-03-26T13:18:57.766" v="554"/>
          <ac:spMkLst>
            <pc:docMk/>
            <pc:sldMk cId="904514718" sldId="279"/>
            <ac:spMk id="2" creationId="{746412E0-A4F6-D38C-E56F-6464B351B7D9}"/>
          </ac:spMkLst>
        </pc:spChg>
        <pc:spChg chg="mod">
          <ac:chgData name="Fays Luc (ZP BAL)" userId="0bc3630a-7357-4970-b534-4b821e4c25c9" providerId="ADAL" clId="{7858D8D8-AD42-43DA-B81F-DDA2E3AA5702}" dt="2025-03-26T13:19:15.073" v="556"/>
          <ac:spMkLst>
            <pc:docMk/>
            <pc:sldMk cId="904514718" sldId="279"/>
            <ac:spMk id="5" creationId="{8360E088-8DFB-4DEB-9EEA-BC9D5E4BE20A}"/>
          </ac:spMkLst>
        </pc:spChg>
        <pc:picChg chg="mod">
          <ac:chgData name="Fays Luc (ZP BAL)" userId="0bc3630a-7357-4970-b534-4b821e4c25c9" providerId="ADAL" clId="{7858D8D8-AD42-43DA-B81F-DDA2E3AA5702}" dt="2025-03-26T13:19:31.283" v="559"/>
          <ac:picMkLst>
            <pc:docMk/>
            <pc:sldMk cId="904514718" sldId="279"/>
            <ac:picMk id="7" creationId="{6D30511B-1314-90C9-A1D9-3C54C0C9E2DC}"/>
          </ac:picMkLst>
        </pc:picChg>
        <pc:picChg chg="mod">
          <ac:chgData name="Fays Luc (ZP BAL)" userId="0bc3630a-7357-4970-b534-4b821e4c25c9" providerId="ADAL" clId="{7858D8D8-AD42-43DA-B81F-DDA2E3AA5702}" dt="2025-03-26T13:19:31.798" v="560"/>
          <ac:picMkLst>
            <pc:docMk/>
            <pc:sldMk cId="904514718" sldId="279"/>
            <ac:picMk id="9" creationId="{E3FDD16D-6545-A338-6698-36BD2F1D226B}"/>
          </ac:picMkLst>
        </pc:picChg>
      </pc:sldChg>
      <pc:sldChg chg="addSp delSp modSp mod modAnim">
        <pc:chgData name="Fays Luc (ZP BAL)" userId="0bc3630a-7357-4970-b534-4b821e4c25c9" providerId="ADAL" clId="{7858D8D8-AD42-43DA-B81F-DDA2E3AA5702}" dt="2025-03-26T13:34:52.149" v="587"/>
        <pc:sldMkLst>
          <pc:docMk/>
          <pc:sldMk cId="331896616" sldId="281"/>
        </pc:sldMkLst>
        <pc:spChg chg="mod ord">
          <ac:chgData name="Fays Luc (ZP BAL)" userId="0bc3630a-7357-4970-b534-4b821e4c25c9" providerId="ADAL" clId="{7858D8D8-AD42-43DA-B81F-DDA2E3AA5702}" dt="2025-03-26T13:34:52.149" v="587"/>
          <ac:spMkLst>
            <pc:docMk/>
            <pc:sldMk cId="331896616" sldId="281"/>
            <ac:spMk id="2" creationId="{006EFBEF-2196-4A5C-0A00-E7A4C8C89F93}"/>
          </ac:spMkLst>
        </pc:spChg>
        <pc:spChg chg="mod">
          <ac:chgData name="Fays Luc (ZP BAL)" userId="0bc3630a-7357-4970-b534-4b821e4c25c9" providerId="ADAL" clId="{7858D8D8-AD42-43DA-B81F-DDA2E3AA5702}" dt="2025-03-26T13:21:51.735" v="577"/>
          <ac:spMkLst>
            <pc:docMk/>
            <pc:sldMk cId="331896616" sldId="281"/>
            <ac:spMk id="5" creationId="{465E01A3-9D65-3020-A880-9F91D909AF81}"/>
          </ac:spMkLst>
        </pc:spChg>
        <pc:spChg chg="add del">
          <ac:chgData name="Fays Luc (ZP BAL)" userId="0bc3630a-7357-4970-b534-4b821e4c25c9" providerId="ADAL" clId="{7858D8D8-AD42-43DA-B81F-DDA2E3AA5702}" dt="2025-03-25T12:36:06.317" v="41" actId="26606"/>
          <ac:spMkLst>
            <pc:docMk/>
            <pc:sldMk cId="331896616" sldId="281"/>
            <ac:spMk id="18" creationId="{01D01643-A866-4F21-A871-888309E421D9}"/>
          </ac:spMkLst>
        </pc:spChg>
        <pc:picChg chg="add mod">
          <ac:chgData name="Fays Luc (ZP BAL)" userId="0bc3630a-7357-4970-b534-4b821e4c25c9" providerId="ADAL" clId="{7858D8D8-AD42-43DA-B81F-DDA2E3AA5702}" dt="2025-03-25T12:33:52.807" v="26" actId="931"/>
          <ac:picMkLst>
            <pc:docMk/>
            <pc:sldMk cId="331896616" sldId="281"/>
            <ac:picMk id="4" creationId="{BFBB4E5E-48DA-1090-D42B-36942B8B053F}"/>
          </ac:picMkLst>
        </pc:picChg>
        <pc:picChg chg="add mod ord">
          <ac:chgData name="Fays Luc (ZP BAL)" userId="0bc3630a-7357-4970-b534-4b821e4c25c9" providerId="ADAL" clId="{7858D8D8-AD42-43DA-B81F-DDA2E3AA5702}" dt="2025-03-26T13:21:52.346" v="578"/>
          <ac:picMkLst>
            <pc:docMk/>
            <pc:sldMk cId="331896616" sldId="281"/>
            <ac:picMk id="7" creationId="{EB558569-A7FF-9FE2-D9F6-114FFF820A1D}"/>
          </ac:picMkLst>
        </pc:picChg>
        <pc:picChg chg="mod ord">
          <ac:chgData name="Fays Luc (ZP BAL)" userId="0bc3630a-7357-4970-b534-4b821e4c25c9" providerId="ADAL" clId="{7858D8D8-AD42-43DA-B81F-DDA2E3AA5702}" dt="2025-03-26T13:20:41.666" v="573"/>
          <ac:picMkLst>
            <pc:docMk/>
            <pc:sldMk cId="331896616" sldId="281"/>
            <ac:picMk id="9" creationId="{63A4FEB1-66F8-3661-F61A-2886F00189D8}"/>
          </ac:picMkLst>
        </pc:picChg>
        <pc:picChg chg="mod ord">
          <ac:chgData name="Fays Luc (ZP BAL)" userId="0bc3630a-7357-4970-b534-4b821e4c25c9" providerId="ADAL" clId="{7858D8D8-AD42-43DA-B81F-DDA2E3AA5702}" dt="2025-03-26T13:21:05.091" v="574" actId="962"/>
          <ac:picMkLst>
            <pc:docMk/>
            <pc:sldMk cId="331896616" sldId="281"/>
            <ac:picMk id="13" creationId="{3373D4CB-16A2-6972-9CF2-F566A3E07114}"/>
          </ac:picMkLst>
        </pc:picChg>
        <pc:cxnChg chg="add del">
          <ac:chgData name="Fays Luc (ZP BAL)" userId="0bc3630a-7357-4970-b534-4b821e4c25c9" providerId="ADAL" clId="{7858D8D8-AD42-43DA-B81F-DDA2E3AA5702}" dt="2025-03-25T12:36:06.317" v="41" actId="26606"/>
          <ac:cxnSpMkLst>
            <pc:docMk/>
            <pc:sldMk cId="331896616" sldId="281"/>
            <ac:cxnSpMk id="20" creationId="{277299C7-E271-4CC2-A3F5-B18D9162EA21}"/>
          </ac:cxnSpMkLst>
        </pc:cxnChg>
        <pc:cxnChg chg="add del">
          <ac:chgData name="Fays Luc (ZP BAL)" userId="0bc3630a-7357-4970-b534-4b821e4c25c9" providerId="ADAL" clId="{7858D8D8-AD42-43DA-B81F-DDA2E3AA5702}" dt="2025-03-25T12:36:06.317" v="41" actId="26606"/>
          <ac:cxnSpMkLst>
            <pc:docMk/>
            <pc:sldMk cId="331896616" sldId="281"/>
            <ac:cxnSpMk id="22" creationId="{705A0649-D680-42A9-B0AE-B906C081B02F}"/>
          </ac:cxnSpMkLst>
        </pc:cxnChg>
      </pc:sldChg>
      <pc:sldChg chg="modSp mod modAnim">
        <pc:chgData name="Fays Luc (ZP BAL)" userId="0bc3630a-7357-4970-b534-4b821e4c25c9" providerId="ADAL" clId="{7858D8D8-AD42-43DA-B81F-DDA2E3AA5702}" dt="2025-03-26T13:37:32.778" v="616"/>
        <pc:sldMkLst>
          <pc:docMk/>
          <pc:sldMk cId="3828803365" sldId="282"/>
        </pc:sldMkLst>
        <pc:spChg chg="mod ord">
          <ac:chgData name="Fays Luc (ZP BAL)" userId="0bc3630a-7357-4970-b534-4b821e4c25c9" providerId="ADAL" clId="{7858D8D8-AD42-43DA-B81F-DDA2E3AA5702}" dt="2025-03-26T13:35:27.518" v="599"/>
          <ac:spMkLst>
            <pc:docMk/>
            <pc:sldMk cId="3828803365" sldId="282"/>
            <ac:spMk id="2" creationId="{4E53F9E9-7CB3-AB30-678B-2A3F869A24B3}"/>
          </ac:spMkLst>
        </pc:spChg>
        <pc:spChg chg="mod">
          <ac:chgData name="Fays Luc (ZP BAL)" userId="0bc3630a-7357-4970-b534-4b821e4c25c9" providerId="ADAL" clId="{7858D8D8-AD42-43DA-B81F-DDA2E3AA5702}" dt="2025-03-26T13:37:32.778" v="616"/>
          <ac:spMkLst>
            <pc:docMk/>
            <pc:sldMk cId="3828803365" sldId="282"/>
            <ac:spMk id="5" creationId="{DED69577-58AF-C5E2-4603-3A537D57C8BF}"/>
          </ac:spMkLst>
        </pc:spChg>
        <pc:picChg chg="mod ord">
          <ac:chgData name="Fays Luc (ZP BAL)" userId="0bc3630a-7357-4970-b534-4b821e4c25c9" providerId="ADAL" clId="{7858D8D8-AD42-43DA-B81F-DDA2E3AA5702}" dt="2025-03-26T13:36:40.730" v="610"/>
          <ac:picMkLst>
            <pc:docMk/>
            <pc:sldMk cId="3828803365" sldId="282"/>
            <ac:picMk id="15" creationId="{B037F960-98CB-C678-455A-0B6FF16C9562}"/>
          </ac:picMkLst>
        </pc:picChg>
        <pc:picChg chg="mod">
          <ac:chgData name="Fays Luc (ZP BAL)" userId="0bc3630a-7357-4970-b534-4b821e4c25c9" providerId="ADAL" clId="{7858D8D8-AD42-43DA-B81F-DDA2E3AA5702}" dt="2025-03-26T13:37:12.195" v="614"/>
          <ac:picMkLst>
            <pc:docMk/>
            <pc:sldMk cId="3828803365" sldId="282"/>
            <ac:picMk id="17" creationId="{5AE0D82C-2FD7-4E73-90DB-92657E5B9A40}"/>
          </ac:picMkLst>
        </pc:picChg>
        <pc:picChg chg="mod ord">
          <ac:chgData name="Fays Luc (ZP BAL)" userId="0bc3630a-7357-4970-b534-4b821e4c25c9" providerId="ADAL" clId="{7858D8D8-AD42-43DA-B81F-DDA2E3AA5702}" dt="2025-03-26T13:37:11.517" v="613"/>
          <ac:picMkLst>
            <pc:docMk/>
            <pc:sldMk cId="3828803365" sldId="282"/>
            <ac:picMk id="18" creationId="{5D8347C0-C387-B7A8-A575-FE5D52252B73}"/>
          </ac:picMkLst>
        </pc:picChg>
      </pc:sldChg>
      <pc:sldChg chg="addSp delSp modSp mod modTransition modAnim">
        <pc:chgData name="Fays Luc (ZP BAL)" userId="0bc3630a-7357-4970-b534-4b821e4c25c9" providerId="ADAL" clId="{7858D8D8-AD42-43DA-B81F-DDA2E3AA5702}" dt="2025-03-26T13:39:04.312" v="633"/>
        <pc:sldMkLst>
          <pc:docMk/>
          <pc:sldMk cId="4257770647" sldId="285"/>
        </pc:sldMkLst>
        <pc:spChg chg="mod ord">
          <ac:chgData name="Fays Luc (ZP BAL)" userId="0bc3630a-7357-4970-b534-4b821e4c25c9" providerId="ADAL" clId="{7858D8D8-AD42-43DA-B81F-DDA2E3AA5702}" dt="2025-03-26T13:37:52.096" v="622"/>
          <ac:spMkLst>
            <pc:docMk/>
            <pc:sldMk cId="4257770647" sldId="285"/>
            <ac:spMk id="2" creationId="{B645A49B-1980-6464-E2FD-504FC20C23C8}"/>
          </ac:spMkLst>
        </pc:spChg>
        <pc:spChg chg="mod">
          <ac:chgData name="Fays Luc (ZP BAL)" userId="0bc3630a-7357-4970-b534-4b821e4c25c9" providerId="ADAL" clId="{7858D8D8-AD42-43DA-B81F-DDA2E3AA5702}" dt="2025-03-26T13:39:04.312" v="633"/>
          <ac:spMkLst>
            <pc:docMk/>
            <pc:sldMk cId="4257770647" sldId="285"/>
            <ac:spMk id="5" creationId="{7F2B29A1-7FF5-8F0E-E6A5-F5C33A903275}"/>
          </ac:spMkLst>
        </pc:spChg>
        <pc:picChg chg="mod ord">
          <ac:chgData name="Fays Luc (ZP BAL)" userId="0bc3630a-7357-4970-b534-4b821e4c25c9" providerId="ADAL" clId="{7858D8D8-AD42-43DA-B81F-DDA2E3AA5702}" dt="2025-03-26T13:38:41.904" v="631"/>
          <ac:picMkLst>
            <pc:docMk/>
            <pc:sldMk cId="4257770647" sldId="285"/>
            <ac:picMk id="4" creationId="{E2E377E4-F125-1377-9E12-294A25CEEB8A}"/>
          </ac:picMkLst>
        </pc:picChg>
        <pc:picChg chg="add del mod">
          <ac:chgData name="Fays Luc (ZP BAL)" userId="0bc3630a-7357-4970-b534-4b821e4c25c9" providerId="ADAL" clId="{7858D8D8-AD42-43DA-B81F-DDA2E3AA5702}" dt="2025-03-25T13:20:37.606" v="135" actId="478"/>
          <ac:picMkLst>
            <pc:docMk/>
            <pc:sldMk cId="4257770647" sldId="285"/>
            <ac:picMk id="6" creationId="{39AF0B9E-3A97-13F9-D46E-E441CB22C90A}"/>
          </ac:picMkLst>
        </pc:picChg>
        <pc:picChg chg="mod ord">
          <ac:chgData name="Fays Luc (ZP BAL)" userId="0bc3630a-7357-4970-b534-4b821e4c25c9" providerId="ADAL" clId="{7858D8D8-AD42-43DA-B81F-DDA2E3AA5702}" dt="2025-03-26T13:38:30.849" v="629"/>
          <ac:picMkLst>
            <pc:docMk/>
            <pc:sldMk cId="4257770647" sldId="285"/>
            <ac:picMk id="7" creationId="{C5BD915F-04DA-879F-6B55-BA3A0224E9CE}"/>
          </ac:picMkLst>
        </pc:picChg>
        <pc:picChg chg="add mod ord">
          <ac:chgData name="Fays Luc (ZP BAL)" userId="0bc3630a-7357-4970-b534-4b821e4c25c9" providerId="ADAL" clId="{7858D8D8-AD42-43DA-B81F-DDA2E3AA5702}" dt="2025-03-26T13:38:30.213" v="628"/>
          <ac:picMkLst>
            <pc:docMk/>
            <pc:sldMk cId="4257770647" sldId="285"/>
            <ac:picMk id="9" creationId="{77891880-3091-4382-B549-3D7D33A63E52}"/>
          </ac:picMkLst>
        </pc:picChg>
      </pc:sldChg>
      <pc:sldChg chg="modSp mod">
        <pc:chgData name="Fays Luc (ZP BAL)" userId="0bc3630a-7357-4970-b534-4b821e4c25c9" providerId="ADAL" clId="{7858D8D8-AD42-43DA-B81F-DDA2E3AA5702}" dt="2025-03-26T13:40:34.340" v="645"/>
        <pc:sldMkLst>
          <pc:docMk/>
          <pc:sldMk cId="3044565520" sldId="286"/>
        </pc:sldMkLst>
        <pc:spChg chg="mod ord">
          <ac:chgData name="Fays Luc (ZP BAL)" userId="0bc3630a-7357-4970-b534-4b821e4c25c9" providerId="ADAL" clId="{7858D8D8-AD42-43DA-B81F-DDA2E3AA5702}" dt="2025-03-26T13:39:26.943" v="638"/>
          <ac:spMkLst>
            <pc:docMk/>
            <pc:sldMk cId="3044565520" sldId="286"/>
            <ac:spMk id="2" creationId="{493896BE-43D5-59D3-B088-39CD38C569EF}"/>
          </ac:spMkLst>
        </pc:spChg>
        <pc:spChg chg="mod">
          <ac:chgData name="Fays Luc (ZP BAL)" userId="0bc3630a-7357-4970-b534-4b821e4c25c9" providerId="ADAL" clId="{7858D8D8-AD42-43DA-B81F-DDA2E3AA5702}" dt="2025-03-26T13:40:34.340" v="645"/>
          <ac:spMkLst>
            <pc:docMk/>
            <pc:sldMk cId="3044565520" sldId="286"/>
            <ac:spMk id="5" creationId="{2438256D-3A51-D917-75FB-19B8B49437FA}"/>
          </ac:spMkLst>
        </pc:spChg>
        <pc:picChg chg="mod">
          <ac:chgData name="Fays Luc (ZP BAL)" userId="0bc3630a-7357-4970-b534-4b821e4c25c9" providerId="ADAL" clId="{7858D8D8-AD42-43DA-B81F-DDA2E3AA5702}" dt="2025-03-26T13:39:52.218" v="641"/>
          <ac:picMkLst>
            <pc:docMk/>
            <pc:sldMk cId="3044565520" sldId="286"/>
            <ac:picMk id="13" creationId="{B9F984EE-BF8A-D1FD-957D-7A50C46FB168}"/>
          </ac:picMkLst>
        </pc:picChg>
        <pc:picChg chg="mod ord">
          <ac:chgData name="Fays Luc (ZP BAL)" userId="0bc3630a-7357-4970-b534-4b821e4c25c9" providerId="ADAL" clId="{7858D8D8-AD42-43DA-B81F-DDA2E3AA5702}" dt="2025-03-26T13:40:05.811" v="643"/>
          <ac:picMkLst>
            <pc:docMk/>
            <pc:sldMk cId="3044565520" sldId="286"/>
            <ac:picMk id="15" creationId="{C94363ED-D8D1-E325-1F2E-5D0B052ABDC2}"/>
          </ac:picMkLst>
        </pc:picChg>
      </pc:sldChg>
      <pc:sldChg chg="delSp modSp mod modTransition">
        <pc:chgData name="Fays Luc (ZP BAL)" userId="0bc3630a-7357-4970-b534-4b821e4c25c9" providerId="ADAL" clId="{7858D8D8-AD42-43DA-B81F-DDA2E3AA5702}" dt="2025-03-26T13:41:49.171" v="657"/>
        <pc:sldMkLst>
          <pc:docMk/>
          <pc:sldMk cId="686351078" sldId="287"/>
        </pc:sldMkLst>
        <pc:spChg chg="del">
          <ac:chgData name="Fays Luc (ZP BAL)" userId="0bc3630a-7357-4970-b534-4b821e4c25c9" providerId="ADAL" clId="{7858D8D8-AD42-43DA-B81F-DDA2E3AA5702}" dt="2025-03-26T13:16:54.511" v="507" actId="478"/>
          <ac:spMkLst>
            <pc:docMk/>
            <pc:sldMk cId="686351078" sldId="287"/>
            <ac:spMk id="3" creationId="{743BDFC3-410F-A875-42D5-642B0FA5713E}"/>
          </ac:spMkLst>
        </pc:spChg>
        <pc:spChg chg="mod ord">
          <ac:chgData name="Fays Luc (ZP BAL)" userId="0bc3630a-7357-4970-b534-4b821e4c25c9" providerId="ADAL" clId="{7858D8D8-AD42-43DA-B81F-DDA2E3AA5702}" dt="2025-03-26T13:14:26.776" v="504"/>
          <ac:spMkLst>
            <pc:docMk/>
            <pc:sldMk cId="686351078" sldId="287"/>
            <ac:spMk id="6" creationId="{485D3C19-5829-096E-C244-E5B3645FD9D8}"/>
          </ac:spMkLst>
        </pc:spChg>
        <pc:picChg chg="mod">
          <ac:chgData name="Fays Luc (ZP BAL)" userId="0bc3630a-7357-4970-b534-4b821e4c25c9" providerId="ADAL" clId="{7858D8D8-AD42-43DA-B81F-DDA2E3AA5702}" dt="2025-03-26T13:41:49.171" v="657"/>
          <ac:picMkLst>
            <pc:docMk/>
            <pc:sldMk cId="686351078" sldId="287"/>
            <ac:picMk id="5" creationId="{84ECE04E-ED9E-8A3B-8C65-878F11B7F9C3}"/>
          </ac:picMkLst>
        </pc:picChg>
        <pc:picChg chg="mod">
          <ac:chgData name="Fays Luc (ZP BAL)" userId="0bc3630a-7357-4970-b534-4b821e4c25c9" providerId="ADAL" clId="{7858D8D8-AD42-43DA-B81F-DDA2E3AA5702}" dt="2025-03-26T13:41:48.521" v="656"/>
          <ac:picMkLst>
            <pc:docMk/>
            <pc:sldMk cId="686351078" sldId="287"/>
            <ac:picMk id="8" creationId="{B972F947-430F-E7DD-CE1C-91204363355C}"/>
          </ac:picMkLst>
        </pc:picChg>
        <pc:picChg chg="mod">
          <ac:chgData name="Fays Luc (ZP BAL)" userId="0bc3630a-7357-4970-b534-4b821e4c25c9" providerId="ADAL" clId="{7858D8D8-AD42-43DA-B81F-DDA2E3AA5702}" dt="2025-03-26T13:41:47.787" v="655"/>
          <ac:picMkLst>
            <pc:docMk/>
            <pc:sldMk cId="686351078" sldId="287"/>
            <ac:picMk id="10" creationId="{B5E638DB-D594-CAFD-BD03-21465369CB2D}"/>
          </ac:picMkLst>
        </pc:picChg>
        <pc:picChg chg="mod">
          <ac:chgData name="Fays Luc (ZP BAL)" userId="0bc3630a-7357-4970-b534-4b821e4c25c9" providerId="ADAL" clId="{7858D8D8-AD42-43DA-B81F-DDA2E3AA5702}" dt="2025-03-26T13:14:49.580" v="506"/>
          <ac:picMkLst>
            <pc:docMk/>
            <pc:sldMk cId="686351078" sldId="287"/>
            <ac:picMk id="12" creationId="{63321FFD-A562-BA1B-FC02-E93EEA3134AD}"/>
          </ac:picMkLst>
        </pc:picChg>
      </pc:sldChg>
      <pc:sldChg chg="modSp mod">
        <pc:chgData name="Fays Luc (ZP BAL)" userId="0bc3630a-7357-4970-b534-4b821e4c25c9" providerId="ADAL" clId="{7858D8D8-AD42-43DA-B81F-DDA2E3AA5702}" dt="2025-03-26T13:41:31.563" v="654"/>
        <pc:sldMkLst>
          <pc:docMk/>
          <pc:sldMk cId="1428526119" sldId="288"/>
        </pc:sldMkLst>
        <pc:spChg chg="mod ord">
          <ac:chgData name="Fays Luc (ZP BAL)" userId="0bc3630a-7357-4970-b534-4b821e4c25c9" providerId="ADAL" clId="{7858D8D8-AD42-43DA-B81F-DDA2E3AA5702}" dt="2025-03-26T13:41:31.563" v="654"/>
          <ac:spMkLst>
            <pc:docMk/>
            <pc:sldMk cId="1428526119" sldId="288"/>
            <ac:spMk id="2" creationId="{E888B267-C50C-6DF2-504B-2E55973865B0}"/>
          </ac:spMkLst>
        </pc:spChg>
        <pc:spChg chg="mod">
          <ac:chgData name="Fays Luc (ZP BAL)" userId="0bc3630a-7357-4970-b534-4b821e4c25c9" providerId="ADAL" clId="{7858D8D8-AD42-43DA-B81F-DDA2E3AA5702}" dt="2025-03-26T13:41:23.563" v="653"/>
          <ac:spMkLst>
            <pc:docMk/>
            <pc:sldMk cId="1428526119" sldId="288"/>
            <ac:spMk id="3" creationId="{AEA20C6D-0AF7-0BA8-988A-67E0D51A0132}"/>
          </ac:spMkLst>
        </pc:spChg>
        <pc:picChg chg="mod ord">
          <ac:chgData name="Fays Luc (ZP BAL)" userId="0bc3630a-7357-4970-b534-4b821e4c25c9" providerId="ADAL" clId="{7858D8D8-AD42-43DA-B81F-DDA2E3AA5702}" dt="2025-03-26T13:41:06.939" v="651"/>
          <ac:picMkLst>
            <pc:docMk/>
            <pc:sldMk cId="1428526119" sldId="288"/>
            <ac:picMk id="6" creationId="{9779F01C-8458-367D-D9A1-DA1F61DCBA5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BE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10222F-1D8D-437F-8B78-8671F4CA2261}" type="datetimeFigureOut">
              <a:rPr lang="fr-BE" smtClean="0"/>
              <a:t>26-03-25</a:t>
            </a:fld>
            <a:endParaRPr lang="fr-BE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BE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BE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BE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E349D8-120C-4255-BB9E-FDCF161E8D29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40646299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E349D8-120C-4255-BB9E-FDCF161E8D29}" type="slidenum">
              <a:rPr lang="fr-BE" smtClean="0"/>
              <a:t>1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19781927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fr-FR"/>
              <a:t>Modifiez le style des sous-titres du masque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2B6A27-031B-4354-8BEB-19815D618AC8}" type="datetimeFigureOut">
              <a:rPr lang="fr-BE" smtClean="0"/>
              <a:t>26-03-25</a:t>
            </a:fld>
            <a:endParaRPr lang="fr-B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A2B9D-AC62-48D5-B52E-8D6BE33F3854}" type="slidenum">
              <a:rPr lang="fr-BE" smtClean="0"/>
              <a:t>‹N°›</a:t>
            </a:fld>
            <a:endParaRPr lang="fr-BE" dirty="0"/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E8872FB2-3EB7-23A5-DD20-1AF26F3601C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549115" y="443713"/>
            <a:ext cx="445047" cy="573074"/>
          </a:xfrm>
          <a:prstGeom prst="rect">
            <a:avLst/>
          </a:prstGeom>
        </p:spPr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88876B7E-8718-BF70-CF76-3BCC4A1EECA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468073" y="5404044"/>
            <a:ext cx="609653" cy="1383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58909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2B6A27-031B-4354-8BEB-19815D618AC8}" type="datetimeFigureOut">
              <a:rPr lang="fr-BE" smtClean="0"/>
              <a:t>26-03-25</a:t>
            </a:fld>
            <a:endParaRPr lang="fr-B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A2B9D-AC62-48D5-B52E-8D6BE33F3854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22780746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2B6A27-031B-4354-8BEB-19815D618AC8}" type="datetimeFigureOut">
              <a:rPr lang="fr-BE" smtClean="0"/>
              <a:t>26-03-25</a:t>
            </a:fld>
            <a:endParaRPr lang="fr-B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A2B9D-AC62-48D5-B52E-8D6BE33F3854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3868402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2B6A27-031B-4354-8BEB-19815D618AC8}" type="datetimeFigureOut">
              <a:rPr lang="fr-BE" smtClean="0"/>
              <a:t>26-03-25</a:t>
            </a:fld>
            <a:endParaRPr lang="fr-B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A2B9D-AC62-48D5-B52E-8D6BE33F3854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1113436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2B6A27-031B-4354-8BEB-19815D618AC8}" type="datetimeFigureOut">
              <a:rPr lang="fr-BE" smtClean="0"/>
              <a:t>26-03-25</a:t>
            </a:fld>
            <a:endParaRPr lang="fr-BE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A2B9D-AC62-48D5-B52E-8D6BE33F3854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36319778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2B6A27-031B-4354-8BEB-19815D618AC8}" type="datetimeFigureOut">
              <a:rPr lang="fr-BE" smtClean="0"/>
              <a:t>26-03-25</a:t>
            </a:fld>
            <a:endParaRPr lang="fr-BE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A2B9D-AC62-48D5-B52E-8D6BE33F3854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39257931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2B6A27-031B-4354-8BEB-19815D618AC8}" type="datetimeFigureOut">
              <a:rPr lang="fr-BE" smtClean="0"/>
              <a:t>26-03-25</a:t>
            </a:fld>
            <a:endParaRPr lang="fr-BE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A2B9D-AC62-48D5-B52E-8D6BE33F3854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27514801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2B6A27-031B-4354-8BEB-19815D618AC8}" type="datetimeFigureOut">
              <a:rPr lang="fr-BE" smtClean="0"/>
              <a:t>26-03-25</a:t>
            </a:fld>
            <a:endParaRPr lang="fr-BE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A2B9D-AC62-48D5-B52E-8D6BE33F3854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34228963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fr-FR"/>
              <a:t>Cliquez sur l'icône pour ajouter une image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2B6A27-031B-4354-8BEB-19815D618AC8}" type="datetimeFigureOut">
              <a:rPr lang="fr-BE" smtClean="0"/>
              <a:t>26-03-25</a:t>
            </a:fld>
            <a:endParaRPr lang="fr-B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A2B9D-AC62-48D5-B52E-8D6BE33F3854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38675643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e panoramiqu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fr-FR"/>
              <a:t>Cliquez sur l'icône pour ajouter une image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2B6A27-031B-4354-8BEB-19815D618AC8}" type="datetimeFigureOut">
              <a:rPr lang="fr-BE" smtClean="0"/>
              <a:t>26-03-25</a:t>
            </a:fld>
            <a:endParaRPr lang="fr-B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A2B9D-AC62-48D5-B52E-8D6BE33F3854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35061153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re et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2B6A27-031B-4354-8BEB-19815D618AC8}" type="datetimeFigureOut">
              <a:rPr lang="fr-BE" smtClean="0"/>
              <a:t>26-03-25</a:t>
            </a:fld>
            <a:endParaRPr lang="fr-B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A2B9D-AC62-48D5-B52E-8D6BE33F3854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16238101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tion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2B6A27-031B-4354-8BEB-19815D618AC8}" type="datetimeFigureOut">
              <a:rPr lang="fr-BE" smtClean="0"/>
              <a:t>26-03-25</a:t>
            </a:fld>
            <a:endParaRPr lang="fr-B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A2B9D-AC62-48D5-B52E-8D6BE33F3854}" type="slidenum">
              <a:rPr lang="fr-BE" smtClean="0"/>
              <a:t>‹N°›</a:t>
            </a:fld>
            <a:endParaRPr lang="fr-BE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126149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rte n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2B6A27-031B-4354-8BEB-19815D618AC8}" type="datetimeFigureOut">
              <a:rPr lang="fr-BE" smtClean="0"/>
              <a:t>26-03-25</a:t>
            </a:fld>
            <a:endParaRPr lang="fr-B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A2B9D-AC62-48D5-B52E-8D6BE33F3854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30370956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 colonn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2B6A27-031B-4354-8BEB-19815D618AC8}" type="datetimeFigureOut">
              <a:rPr lang="fr-BE" smtClean="0"/>
              <a:t>26-03-25</a:t>
            </a:fld>
            <a:endParaRPr lang="fr-BE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A2B9D-AC62-48D5-B52E-8D6BE33F3854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30924747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 colonnes d’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fr-FR"/>
              <a:t>Cliquez sur l'icône pour ajouter une image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fr-FR"/>
              <a:t>Cliquez sur l'icône pour ajouter une image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fr-FR"/>
              <a:t>Cliquez sur l'icône pour ajouter une image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2B6A27-031B-4354-8BEB-19815D618AC8}" type="datetimeFigureOut">
              <a:rPr lang="fr-BE" smtClean="0"/>
              <a:t>26-03-25</a:t>
            </a:fld>
            <a:endParaRPr lang="fr-BE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A2B9D-AC62-48D5-B52E-8D6BE33F3854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27396475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2B6A27-031B-4354-8BEB-19815D618AC8}" type="datetimeFigureOut">
              <a:rPr lang="fr-BE" smtClean="0"/>
              <a:t>26-03-25</a:t>
            </a:fld>
            <a:endParaRPr lang="fr-B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A2B9D-AC62-48D5-B52E-8D6BE33F3854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19463603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2B6A27-031B-4354-8BEB-19815D618AC8}" type="datetimeFigureOut">
              <a:rPr lang="fr-BE" smtClean="0"/>
              <a:t>26-03-25</a:t>
            </a:fld>
            <a:endParaRPr lang="fr-B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A2B9D-AC62-48D5-B52E-8D6BE33F3854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14475316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D52B6A27-031B-4354-8BEB-19815D618AC8}" type="datetimeFigureOut">
              <a:rPr lang="fr-BE" smtClean="0"/>
              <a:t>26-03-25</a:t>
            </a:fld>
            <a:endParaRPr lang="fr-B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fr-B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FA2B9D-AC62-48D5-B52E-8D6BE33F3854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29317179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microsoft.com/office/2007/relationships/media" Target="../media/media2.mp3"/><Relationship Id="rId7" Type="http://schemas.openxmlformats.org/officeDocument/2006/relationships/image" Target="../media/image8.png"/><Relationship Id="rId12" Type="http://schemas.openxmlformats.org/officeDocument/2006/relationships/image" Target="../media/image13.jpe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notesSlide" Target="../notesSlides/notesSlide1.xml"/><Relationship Id="rId11" Type="http://schemas.openxmlformats.org/officeDocument/2006/relationships/image" Target="../media/image12.JPG"/><Relationship Id="rId5" Type="http://schemas.openxmlformats.org/officeDocument/2006/relationships/slideLayout" Target="../slideLayouts/slideLayout1.xml"/><Relationship Id="rId10" Type="http://schemas.openxmlformats.org/officeDocument/2006/relationships/image" Target="../media/image11.jpg"/><Relationship Id="rId4" Type="http://schemas.openxmlformats.org/officeDocument/2006/relationships/audio" Target="../media/media2.mp3"/><Relationship Id="rId9" Type="http://schemas.openxmlformats.org/officeDocument/2006/relationships/image" Target="../media/image10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g"/><Relationship Id="rId3" Type="http://schemas.openxmlformats.org/officeDocument/2006/relationships/image" Target="../media/image14.jpg"/><Relationship Id="rId7" Type="http://schemas.openxmlformats.org/officeDocument/2006/relationships/image" Target="../media/image1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jpg"/><Relationship Id="rId5" Type="http://schemas.openxmlformats.org/officeDocument/2006/relationships/image" Target="../media/image16.png"/><Relationship Id="rId10" Type="http://schemas.openxmlformats.org/officeDocument/2006/relationships/image" Target="../media/image21.JPG"/><Relationship Id="rId4" Type="http://schemas.openxmlformats.org/officeDocument/2006/relationships/image" Target="../media/image15.jpg"/><Relationship Id="rId9" Type="http://schemas.openxmlformats.org/officeDocument/2006/relationships/image" Target="../media/image20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g"/><Relationship Id="rId3" Type="http://schemas.openxmlformats.org/officeDocument/2006/relationships/image" Target="../media/image22.jpeg"/><Relationship Id="rId7" Type="http://schemas.openxmlformats.org/officeDocument/2006/relationships/image" Target="../media/image2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.jpg"/><Relationship Id="rId5" Type="http://schemas.openxmlformats.org/officeDocument/2006/relationships/image" Target="../media/image24.jpg"/><Relationship Id="rId4" Type="http://schemas.openxmlformats.org/officeDocument/2006/relationships/image" Target="../media/image23.jpg"/><Relationship Id="rId9" Type="http://schemas.openxmlformats.org/officeDocument/2006/relationships/image" Target="../media/image28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g"/><Relationship Id="rId13" Type="http://schemas.openxmlformats.org/officeDocument/2006/relationships/image" Target="../media/image39.jpg"/><Relationship Id="rId3" Type="http://schemas.openxmlformats.org/officeDocument/2006/relationships/image" Target="../media/image29.jpg"/><Relationship Id="rId7" Type="http://schemas.openxmlformats.org/officeDocument/2006/relationships/image" Target="../media/image33.jpg"/><Relationship Id="rId12" Type="http://schemas.openxmlformats.org/officeDocument/2006/relationships/image" Target="../media/image3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2.jpeg"/><Relationship Id="rId11" Type="http://schemas.openxmlformats.org/officeDocument/2006/relationships/image" Target="../media/image37.jpg"/><Relationship Id="rId5" Type="http://schemas.openxmlformats.org/officeDocument/2006/relationships/image" Target="../media/image31.png"/><Relationship Id="rId10" Type="http://schemas.openxmlformats.org/officeDocument/2006/relationships/image" Target="../media/image36.jpg"/><Relationship Id="rId4" Type="http://schemas.openxmlformats.org/officeDocument/2006/relationships/image" Target="../media/image30.png"/><Relationship Id="rId9" Type="http://schemas.openxmlformats.org/officeDocument/2006/relationships/image" Target="../media/image35.jpg"/><Relationship Id="rId14" Type="http://schemas.openxmlformats.org/officeDocument/2006/relationships/image" Target="../media/image40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jpg"/><Relationship Id="rId3" Type="http://schemas.openxmlformats.org/officeDocument/2006/relationships/image" Target="../media/image41.jpg"/><Relationship Id="rId7" Type="http://schemas.openxmlformats.org/officeDocument/2006/relationships/image" Target="../media/image4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4.jpg"/><Relationship Id="rId5" Type="http://schemas.openxmlformats.org/officeDocument/2006/relationships/image" Target="../media/image43.jpg"/><Relationship Id="rId4" Type="http://schemas.openxmlformats.org/officeDocument/2006/relationships/image" Target="../media/image4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49.jpe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48.png"/><Relationship Id="rId5" Type="http://schemas.openxmlformats.org/officeDocument/2006/relationships/image" Target="../media/image47.jpg"/><Relationship Id="rId4" Type="http://schemas.openxmlformats.org/officeDocument/2006/relationships/image" Target="../media/image1.jpeg"/><Relationship Id="rId9" Type="http://schemas.openxmlformats.org/officeDocument/2006/relationships/image" Target="../media/image5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54.jpe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53.jpg"/><Relationship Id="rId5" Type="http://schemas.openxmlformats.org/officeDocument/2006/relationships/image" Target="../media/image52.jpg"/><Relationship Id="rId4" Type="http://schemas.openxmlformats.org/officeDocument/2006/relationships/image" Target="../media/image1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jpg"/><Relationship Id="rId13" Type="http://schemas.openxmlformats.org/officeDocument/2006/relationships/image" Target="../media/image66.png"/><Relationship Id="rId3" Type="http://schemas.openxmlformats.org/officeDocument/2006/relationships/image" Target="../media/image56.jpg"/><Relationship Id="rId7" Type="http://schemas.openxmlformats.org/officeDocument/2006/relationships/image" Target="../media/image60.jpg"/><Relationship Id="rId12" Type="http://schemas.openxmlformats.org/officeDocument/2006/relationships/image" Target="../media/image6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9.jpeg"/><Relationship Id="rId11" Type="http://schemas.openxmlformats.org/officeDocument/2006/relationships/image" Target="../media/image64.jpg"/><Relationship Id="rId5" Type="http://schemas.openxmlformats.org/officeDocument/2006/relationships/image" Target="../media/image58.jpg"/><Relationship Id="rId10" Type="http://schemas.openxmlformats.org/officeDocument/2006/relationships/image" Target="../media/image63.jpg"/><Relationship Id="rId4" Type="http://schemas.openxmlformats.org/officeDocument/2006/relationships/image" Target="../media/image57.jpg"/><Relationship Id="rId9" Type="http://schemas.openxmlformats.org/officeDocument/2006/relationships/image" Target="../media/image62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1.JPG"/><Relationship Id="rId4" Type="http://schemas.openxmlformats.org/officeDocument/2006/relationships/image" Target="../media/image70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4.png"/><Relationship Id="rId4" Type="http://schemas.openxmlformats.org/officeDocument/2006/relationships/image" Target="../media/image7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7.jpg"/><Relationship Id="rId4" Type="http://schemas.openxmlformats.org/officeDocument/2006/relationships/image" Target="../media/image76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9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ebook.com/people/Zone-de-police-Binche-Anderlues-Lermes/100064858741713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police.be/5912/" TargetMode="External"/><Relationship Id="rId5" Type="http://schemas.openxmlformats.org/officeDocument/2006/relationships/hyperlink" Target="mailto:zp.bal@police.belgium.eu" TargetMode="External"/><Relationship Id="rId4" Type="http://schemas.openxmlformats.org/officeDocument/2006/relationships/image" Target="../media/image8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tubebackr - Railay Beach (freetouse.com)">
            <a:hlinkClick r:id="" action="ppaction://media"/>
            <a:extLst>
              <a:ext uri="{FF2B5EF4-FFF2-40B4-BE49-F238E27FC236}">
                <a16:creationId xmlns:a16="http://schemas.microsoft.com/office/drawing/2014/main" id="{AD1FE07D-2268-15A2-D77E-52218098DD4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921375" y="3254375"/>
            <a:ext cx="347663" cy="347663"/>
          </a:xfrm>
          <a:prstGeom prst="rect">
            <a:avLst/>
          </a:prstGeom>
        </p:spPr>
      </p:pic>
      <p:pic>
        <p:nvPicPr>
          <p:cNvPr id="15" name="carte géo ZP BAL">
            <a:extLst>
              <a:ext uri="{FF2B5EF4-FFF2-40B4-BE49-F238E27FC236}">
                <a16:creationId xmlns:a16="http://schemas.microsoft.com/office/drawing/2014/main" id="{186118A9-7991-E4D9-9C94-10D7C1929FC8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0187" y="-140026"/>
            <a:ext cx="9414199" cy="645008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4E60A36C-359E-DF5F-CFAB-3C4B331647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7751" y="1830449"/>
            <a:ext cx="11532316" cy="3264795"/>
          </a:xfrm>
        </p:spPr>
        <p:txBody>
          <a:bodyPr/>
          <a:lstStyle/>
          <a:p>
            <a:br>
              <a:rPr lang="fr-BE" dirty="0"/>
            </a:br>
            <a:endParaRPr lang="fr-BE" dirty="0"/>
          </a:p>
        </p:txBody>
      </p:sp>
      <p:pic>
        <p:nvPicPr>
          <p:cNvPr id="7" name="Logo ZP" descr="Une image contenant texte, capture d’écran, Police, Bleu électrique&#10;&#10;Description générée automatiquement">
            <a:extLst>
              <a:ext uri="{FF2B5EF4-FFF2-40B4-BE49-F238E27FC236}">
                <a16:creationId xmlns:a16="http://schemas.microsoft.com/office/drawing/2014/main" id="{C2F3CC2D-312F-9C22-556D-79C55A584F5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20817">
            <a:off x="4588458" y="2399765"/>
            <a:ext cx="1209017" cy="1093449"/>
          </a:xfrm>
          <a:prstGeom prst="roundRect">
            <a:avLst>
              <a:gd name="adj" fmla="val 72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  <a:reflection blurRad="6350" stA="50000" endA="300" endPos="55500" dist="101600" dir="5400000" sy="-100000" algn="bl" rotWithShape="0"/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16" name="ZP Hainaut">
            <a:extLst>
              <a:ext uri="{FF2B5EF4-FFF2-40B4-BE49-F238E27FC236}">
                <a16:creationId xmlns:a16="http://schemas.microsoft.com/office/drawing/2014/main" id="{1CA3E5D2-DD43-377A-2EA6-B7B3796301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53830" y="114655"/>
            <a:ext cx="5712472" cy="580579"/>
          </a:xfrm>
        </p:spPr>
        <p:txBody>
          <a:bodyPr>
            <a:noAutofit/>
          </a:bodyPr>
          <a:lstStyle/>
          <a:p>
            <a:pPr algn="ctr"/>
            <a:r>
              <a:rPr lang="fr-BE" sz="2800" dirty="0">
                <a:solidFill>
                  <a:schemeClr val="tx1"/>
                </a:solidFill>
              </a:rPr>
              <a:t>Zone de police en </a:t>
            </a:r>
            <a:r>
              <a:rPr lang="fr-BE" sz="2800" dirty="0" err="1">
                <a:solidFill>
                  <a:schemeClr val="tx1"/>
                </a:solidFill>
              </a:rPr>
              <a:t>hainaut</a:t>
            </a:r>
            <a:endParaRPr lang="fr-BE" sz="2800" dirty="0">
              <a:solidFill>
                <a:schemeClr val="tx1"/>
              </a:solidFill>
            </a:endParaRPr>
          </a:p>
        </p:txBody>
      </p:sp>
      <p:sp>
        <p:nvSpPr>
          <p:cNvPr id="3" name="France">
            <a:extLst>
              <a:ext uri="{FF2B5EF4-FFF2-40B4-BE49-F238E27FC236}">
                <a16:creationId xmlns:a16="http://schemas.microsoft.com/office/drawing/2014/main" id="{FF53F1A3-FEAD-04CF-612D-88AC00BB0F0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624151" y="4154430"/>
            <a:ext cx="1965200" cy="36106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2000" b="0" i="0" kern="1200" cap="all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8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2pPr>
            <a:lvl3pPr marL="914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3pPr>
            <a:lvl4pPr marL="1371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4pPr>
            <a:lvl5pPr marL="18288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5pPr>
            <a:lvl6pPr marL="22860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6pPr>
            <a:lvl7pPr marL="2743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7pPr>
            <a:lvl8pPr marL="3200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8pPr>
            <a:lvl9pPr marL="3657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9pPr>
          </a:lstStyle>
          <a:p>
            <a:pPr algn="ctr"/>
            <a:r>
              <a:rPr lang="fr-BE" sz="1800" b="1" dirty="0" err="1">
                <a:solidFill>
                  <a:srgbClr val="002060"/>
                </a:solidFill>
              </a:rPr>
              <a:t>france</a:t>
            </a:r>
            <a:endParaRPr lang="fr-BE" sz="1800" b="1" dirty="0">
              <a:solidFill>
                <a:srgbClr val="002060"/>
              </a:solidFill>
            </a:endParaRPr>
          </a:p>
        </p:txBody>
      </p:sp>
      <p:sp>
        <p:nvSpPr>
          <p:cNvPr id="4" name="Binche">
            <a:extLst>
              <a:ext uri="{FF2B5EF4-FFF2-40B4-BE49-F238E27FC236}">
                <a16:creationId xmlns:a16="http://schemas.microsoft.com/office/drawing/2014/main" id="{9D39E304-E680-010B-93BB-2AC70EC59287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192967" y="1454980"/>
            <a:ext cx="86202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BE" sz="1400" b="1" dirty="0"/>
              <a:t>Binche</a:t>
            </a:r>
          </a:p>
        </p:txBody>
      </p:sp>
      <p:sp>
        <p:nvSpPr>
          <p:cNvPr id="5" name="Anderlues">
            <a:extLst>
              <a:ext uri="{FF2B5EF4-FFF2-40B4-BE49-F238E27FC236}">
                <a16:creationId xmlns:a16="http://schemas.microsoft.com/office/drawing/2014/main" id="{B540262B-FDCF-44AE-B36B-1C58150ACAD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200496" y="2063534"/>
            <a:ext cx="119814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BE" sz="1400" b="1" dirty="0"/>
              <a:t>Anderlues</a:t>
            </a:r>
          </a:p>
        </p:txBody>
      </p:sp>
      <p:sp>
        <p:nvSpPr>
          <p:cNvPr id="8" name="Erquelinnes">
            <a:extLst>
              <a:ext uri="{FF2B5EF4-FFF2-40B4-BE49-F238E27FC236}">
                <a16:creationId xmlns:a16="http://schemas.microsoft.com/office/drawing/2014/main" id="{C0DA5DAA-C4D1-180E-65DC-24997B097E9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901460" y="4158271"/>
            <a:ext cx="130684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BE" sz="1400" b="1" dirty="0"/>
              <a:t>Erquelinnes</a:t>
            </a:r>
          </a:p>
        </p:txBody>
      </p:sp>
      <p:sp>
        <p:nvSpPr>
          <p:cNvPr id="9" name="Estinnes">
            <a:extLst>
              <a:ext uri="{FF2B5EF4-FFF2-40B4-BE49-F238E27FC236}">
                <a16:creationId xmlns:a16="http://schemas.microsoft.com/office/drawing/2014/main" id="{77BC5172-CF41-A5C2-1355-B8D1251B4BE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253830" y="2527987"/>
            <a:ext cx="95428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BE" sz="1400" b="1" dirty="0" err="1"/>
              <a:t>Estinnes</a:t>
            </a:r>
            <a:endParaRPr lang="fr-BE" sz="1400" b="1" dirty="0"/>
          </a:p>
        </p:txBody>
      </p:sp>
      <p:sp>
        <p:nvSpPr>
          <p:cNvPr id="11" name="MLC">
            <a:extLst>
              <a:ext uri="{FF2B5EF4-FFF2-40B4-BE49-F238E27FC236}">
                <a16:creationId xmlns:a16="http://schemas.microsoft.com/office/drawing/2014/main" id="{7A81ADB9-3522-6050-FB43-983348544257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832915" y="3492530"/>
            <a:ext cx="211635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BE" sz="1400" b="1" dirty="0"/>
              <a:t>Merbes-le-Château</a:t>
            </a:r>
          </a:p>
        </p:txBody>
      </p:sp>
      <p:sp>
        <p:nvSpPr>
          <p:cNvPr id="12" name="Lobbes">
            <a:extLst>
              <a:ext uri="{FF2B5EF4-FFF2-40B4-BE49-F238E27FC236}">
                <a16:creationId xmlns:a16="http://schemas.microsoft.com/office/drawing/2014/main" id="{38B10175-BED6-A835-DFCF-351E28DA0291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32932" y="3010966"/>
            <a:ext cx="95382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BE" sz="1400" b="1" dirty="0"/>
              <a:t>Lobbes</a:t>
            </a:r>
          </a:p>
        </p:txBody>
      </p:sp>
      <p:sp>
        <p:nvSpPr>
          <p:cNvPr id="10" name="74 000 hab">
            <a:extLst>
              <a:ext uri="{FF2B5EF4-FFF2-40B4-BE49-F238E27FC236}">
                <a16:creationId xmlns:a16="http://schemas.microsoft.com/office/drawing/2014/main" id="{A76C1F27-6BDA-82F4-D27C-7C548A49F16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88138" y="147072"/>
            <a:ext cx="21889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fr-BE" sz="2000" dirty="0"/>
              <a:t>74 000 habitants</a:t>
            </a:r>
          </a:p>
        </p:txBody>
      </p:sp>
      <p:pic>
        <p:nvPicPr>
          <p:cNvPr id="14" name="HP Ressaix" descr="Une image contenant bâtiment, plein air, ciel, propriété&#10;&#10;Description générée automatiquement">
            <a:extLst>
              <a:ext uri="{FF2B5EF4-FFF2-40B4-BE49-F238E27FC236}">
                <a16:creationId xmlns:a16="http://schemas.microsoft.com/office/drawing/2014/main" id="{0B617869-3846-AA21-42CC-395E7B6BCECB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6490" y="1098978"/>
            <a:ext cx="2401894" cy="1177491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noFill/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8" name="commissariat Erquelinnes" descr="Une image contenant plein air, ciel, bâtiment, route&#10;&#10;Description générée automatiquement">
            <a:extLst>
              <a:ext uri="{FF2B5EF4-FFF2-40B4-BE49-F238E27FC236}">
                <a16:creationId xmlns:a16="http://schemas.microsoft.com/office/drawing/2014/main" id="{10D540BF-1DC9-E6C8-DCB9-A8FBC7E74B7F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8777" y="4558065"/>
            <a:ext cx="1965200" cy="1473900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noFill/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0" name="commissariat Lobbes" descr="Une image contenant plein air, ciel, nuage, voiture&#10;&#10;Description générée automatiquement">
            <a:extLst>
              <a:ext uri="{FF2B5EF4-FFF2-40B4-BE49-F238E27FC236}">
                <a16:creationId xmlns:a16="http://schemas.microsoft.com/office/drawing/2014/main" id="{7E6A7243-474D-969B-22C2-5E8C9160319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6982" y="2832847"/>
            <a:ext cx="2160269" cy="1443820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noFill/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1" name="3 sites">
            <a:extLst>
              <a:ext uri="{FF2B5EF4-FFF2-40B4-BE49-F238E27FC236}">
                <a16:creationId xmlns:a16="http://schemas.microsoft.com/office/drawing/2014/main" id="{8B38A59C-0994-96AA-4D16-84511301375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054" y="3010966"/>
            <a:ext cx="14519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fr-BE" sz="2000" dirty="0"/>
              <a:t>3 sites</a:t>
            </a:r>
          </a:p>
        </p:txBody>
      </p:sp>
      <p:sp>
        <p:nvSpPr>
          <p:cNvPr id="13" name="259 km²">
            <a:extLst>
              <a:ext uri="{FF2B5EF4-FFF2-40B4-BE49-F238E27FC236}">
                <a16:creationId xmlns:a16="http://schemas.microsoft.com/office/drawing/2014/main" id="{CE3246B7-8231-3400-028C-137787FC213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88138" y="1531381"/>
            <a:ext cx="1164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fr-BE" sz="2000" dirty="0"/>
              <a:t>259 km²</a:t>
            </a:r>
          </a:p>
        </p:txBody>
      </p:sp>
      <p:sp>
        <p:nvSpPr>
          <p:cNvPr id="19" name="25 km frontière">
            <a:extLst>
              <a:ext uri="{FF2B5EF4-FFF2-40B4-BE49-F238E27FC236}">
                <a16:creationId xmlns:a16="http://schemas.microsoft.com/office/drawing/2014/main" id="{FA42B0D9-9913-4938-98ED-19B24740F91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2873" y="2254285"/>
            <a:ext cx="167118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fr-BE" sz="2000" dirty="0"/>
              <a:t>25 km de frontière</a:t>
            </a:r>
          </a:p>
        </p:txBody>
      </p:sp>
      <p:sp>
        <p:nvSpPr>
          <p:cNvPr id="22" name="6 communes">
            <a:extLst>
              <a:ext uri="{FF2B5EF4-FFF2-40B4-BE49-F238E27FC236}">
                <a16:creationId xmlns:a16="http://schemas.microsoft.com/office/drawing/2014/main" id="{8A85387A-383B-B097-DB10-C8DFA4CE9AF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85315" y="954457"/>
            <a:ext cx="21889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fr-BE" sz="2000" dirty="0"/>
              <a:t>6 communes</a:t>
            </a:r>
          </a:p>
        </p:txBody>
      </p:sp>
      <p:pic>
        <p:nvPicPr>
          <p:cNvPr id="23" name="tubebackr - Dream Potion (freetouse.com)">
            <a:hlinkClick r:id="" action="ppaction://media"/>
            <a:extLst>
              <a:ext uri="{FF2B5EF4-FFF2-40B4-BE49-F238E27FC236}">
                <a16:creationId xmlns:a16="http://schemas.microsoft.com/office/drawing/2014/main" id="{0625CEE0-8E44-3C91-D7DC-0AE45AC6126D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73920" y="6327190"/>
            <a:ext cx="347663" cy="347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3703344"/>
      </p:ext>
    </p:extLst>
  </p:cSld>
  <p:clrMapOvr>
    <a:masterClrMapping/>
  </p:clrMapOvr>
  <p:transition spd="slow" advClick="0" advTm="3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500"/>
                            </p:stCondLst>
                            <p:childTnLst>
                              <p:par>
                                <p:cTn id="26" presetID="47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9000"/>
                            </p:stCondLst>
                            <p:childTnLst>
                              <p:par>
                                <p:cTn id="32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2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2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2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2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1500"/>
                            </p:stCondLst>
                            <p:childTnLst>
                              <p:par>
                                <p:cTn id="51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4500"/>
                            </p:stCondLst>
                            <p:childTnLst>
                              <p:par>
                                <p:cTn id="5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2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7000"/>
                            </p:stCondLst>
                            <p:childTnLst>
                              <p:par>
                                <p:cTn id="6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9000"/>
                            </p:stCondLst>
                            <p:childTnLst>
                              <p:par>
                                <p:cTn id="74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0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8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7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8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2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9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  <p:audio>
              <p:cMediaNode vol="80000" numSld="999">
                <p:cTn id="94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  <p:bldLst>
      <p:bldP spid="16" grpId="0" build="p"/>
      <p:bldP spid="3" grpId="0"/>
      <p:bldP spid="4" grpId="0"/>
      <p:bldP spid="4" grpId="1"/>
      <p:bldP spid="5" grpId="0"/>
      <p:bldP spid="8" grpId="0"/>
      <p:bldP spid="8" grpId="1"/>
      <p:bldP spid="9" grpId="0"/>
      <p:bldP spid="11" grpId="0"/>
      <p:bldP spid="12" grpId="0"/>
      <p:bldP spid="12" grpId="1"/>
      <p:bldP spid="10" grpId="0"/>
      <p:bldP spid="21" grpId="0"/>
      <p:bldP spid="13" grpId="0"/>
      <p:bldP spid="19" grpId="0"/>
      <p:bldP spid="2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oliciers carnaval" descr="Une image contenant plein air, ciel, personne, habits&#10;&#10;Description générée automatiquement">
            <a:extLst>
              <a:ext uri="{FF2B5EF4-FFF2-40B4-BE49-F238E27FC236}">
                <a16:creationId xmlns:a16="http://schemas.microsoft.com/office/drawing/2014/main" id="{595D01DA-2BEE-CD63-712A-FC9AF0990B48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08" r="31887" b="-1"/>
          <a:stretch/>
        </p:blipFill>
        <p:spPr>
          <a:xfrm>
            <a:off x="631933" y="1486576"/>
            <a:ext cx="1783917" cy="2953207"/>
          </a:xfrm>
          <a:prstGeom prst="rect">
            <a:avLst/>
          </a:prstGeom>
          <a:solidFill>
            <a:srgbClr val="FFFFFF">
              <a:shade val="85000"/>
            </a:srgbClr>
          </a:solidFill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0" name="PC Ops" descr="Une image contenant intérieur, mur, Immeuble de bureaux, bureau&#10;&#10;Description générée automatiquement">
            <a:extLst>
              <a:ext uri="{FF2B5EF4-FFF2-40B4-BE49-F238E27FC236}">
                <a16:creationId xmlns:a16="http://schemas.microsoft.com/office/drawing/2014/main" id="{28C5F649-E5C0-0394-CA0E-46F2014A3DB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99" r="29196" b="-1"/>
          <a:stretch/>
        </p:blipFill>
        <p:spPr>
          <a:xfrm>
            <a:off x="2761715" y="1496608"/>
            <a:ext cx="1783917" cy="29532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6" name="policier dos" descr="Une image contenant habits, personne, plein air, homme&#10;&#10;Description générée automatiquement">
            <a:extLst>
              <a:ext uri="{FF2B5EF4-FFF2-40B4-BE49-F238E27FC236}">
                <a16:creationId xmlns:a16="http://schemas.microsoft.com/office/drawing/2014/main" id="{8FA8BC23-698D-894D-5271-23B516E96760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266" r="30412" b="-3"/>
          <a:stretch/>
        </p:blipFill>
        <p:spPr>
          <a:xfrm>
            <a:off x="4891498" y="1496608"/>
            <a:ext cx="1785600" cy="2955988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2" name="dojo" descr="Une image contenant mur, armoire, intérieur, maison&#10;&#10;Description générée automatiquement">
            <a:extLst>
              <a:ext uri="{FF2B5EF4-FFF2-40B4-BE49-F238E27FC236}">
                <a16:creationId xmlns:a16="http://schemas.microsoft.com/office/drawing/2014/main" id="{342D821A-84FD-8FB9-81C2-C18DA430766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458" r="2" b="2"/>
          <a:stretch/>
        </p:blipFill>
        <p:spPr>
          <a:xfrm rot="5400000">
            <a:off x="6463222" y="2080412"/>
            <a:ext cx="2953208" cy="17856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6" name="Une place...">
            <a:extLst>
              <a:ext uri="{FF2B5EF4-FFF2-40B4-BE49-F238E27FC236}">
                <a16:creationId xmlns:a16="http://schemas.microsoft.com/office/drawing/2014/main" id="{F430927F-9558-F1DE-11C8-5CCD65C358E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415850" y="854403"/>
            <a:ext cx="7784309" cy="53234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7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fr-BE" sz="2800" dirty="0"/>
              <a:t>Une place pour chacun dans nos services…</a:t>
            </a:r>
          </a:p>
        </p:txBody>
      </p:sp>
      <p:pic>
        <p:nvPicPr>
          <p:cNvPr id="11" name="SER" descr="Une image contenant personne, habits, passager, bus&#10;&#10;Description générée automatiquement">
            <a:extLst>
              <a:ext uri="{FF2B5EF4-FFF2-40B4-BE49-F238E27FC236}">
                <a16:creationId xmlns:a16="http://schemas.microsoft.com/office/drawing/2014/main" id="{C26253F6-8234-16A6-FE3C-F7B515DE0511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933" y="4639430"/>
            <a:ext cx="2939810" cy="1963793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4" name="SAPV" descr="Une image contenant personne, habits, canapé, meubles&#10;&#10;Description générée automatiquement">
            <a:extLst>
              <a:ext uri="{FF2B5EF4-FFF2-40B4-BE49-F238E27FC236}">
                <a16:creationId xmlns:a16="http://schemas.microsoft.com/office/drawing/2014/main" id="{C519D639-36FC-19DA-8FB5-20A293B15141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616" y="4639431"/>
            <a:ext cx="2939809" cy="1963792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7" name="stand tir" descr="Une image contenant personne, intérieur&#10;&#10;Description générée automatiquement">
            <a:extLst>
              <a:ext uri="{FF2B5EF4-FFF2-40B4-BE49-F238E27FC236}">
                <a16:creationId xmlns:a16="http://schemas.microsoft.com/office/drawing/2014/main" id="{B27F4EC7-DD7A-BC2F-2697-C91FB5EC1DD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9826" y="4639431"/>
            <a:ext cx="2940483" cy="1963792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9" name="ctl Sv Circu" descr="Une image contenant personne, mur, habits, intérieur&#10;&#10;Description générée automatiquement">
            <a:extLst>
              <a:ext uri="{FF2B5EF4-FFF2-40B4-BE49-F238E27FC236}">
                <a16:creationId xmlns:a16="http://schemas.microsoft.com/office/drawing/2014/main" id="{653F82A7-683E-277F-A283-61FFB76621C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8511747" y="2071218"/>
            <a:ext cx="2953206" cy="1783919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2" name="&amp; 36 CALog">
            <a:extLst>
              <a:ext uri="{FF2B5EF4-FFF2-40B4-BE49-F238E27FC236}">
                <a16:creationId xmlns:a16="http://schemas.microsoft.com/office/drawing/2014/main" id="{4B6554EE-9A29-108B-B0A9-36DCDE25454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996739" y="72470"/>
            <a:ext cx="2435871" cy="53234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7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fr-BE" sz="2800" dirty="0"/>
              <a:t>&amp; 36 </a:t>
            </a:r>
            <a:r>
              <a:rPr lang="fr-BE" sz="2800" dirty="0" err="1"/>
              <a:t>CALog</a:t>
            </a:r>
            <a:endParaRPr lang="fr-BE" sz="2800" dirty="0"/>
          </a:p>
        </p:txBody>
      </p:sp>
      <p:sp>
        <p:nvSpPr>
          <p:cNvPr id="4" name="164 Ops">
            <a:extLst>
              <a:ext uri="{FF2B5EF4-FFF2-40B4-BE49-F238E27FC236}">
                <a16:creationId xmlns:a16="http://schemas.microsoft.com/office/drawing/2014/main" id="{669ECAA4-0761-49CD-77FE-FB6BDDA4C75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03468" y="72470"/>
            <a:ext cx="1569900" cy="53234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7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fr-BE" sz="2800" dirty="0"/>
              <a:t>164 Ops  </a:t>
            </a:r>
          </a:p>
        </p:txBody>
      </p:sp>
    </p:spTree>
    <p:extLst>
      <p:ext uri="{BB962C8B-B14F-4D97-AF65-F5344CB8AC3E}">
        <p14:creationId xmlns:p14="http://schemas.microsoft.com/office/powerpoint/2010/main" val="1262560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8000"/>
    </mc:Choice>
    <mc:Fallback xmlns="">
      <p:transition spd="slow" advClick="0" advTm="18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500"/>
                            </p:stCondLst>
                            <p:childTnLst>
                              <p:par>
                                <p:cTn id="3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9000"/>
                            </p:stCondLst>
                            <p:childTnLst>
                              <p:par>
                                <p:cTn id="40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1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500"/>
                            </p:stCondLst>
                            <p:childTnLst>
                              <p:par>
                                <p:cTn id="4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D36D4A1-5C53-3A66-5B8E-ED5F76A600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ns une organisation structurée">
            <a:extLst>
              <a:ext uri="{FF2B5EF4-FFF2-40B4-BE49-F238E27FC236}">
                <a16:creationId xmlns:a16="http://schemas.microsoft.com/office/drawing/2014/main" id="{713EDC2B-6002-58CF-2485-760CF32D7FCE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ctrTitle"/>
          </p:nvPr>
        </p:nvSpPr>
        <p:spPr>
          <a:xfrm>
            <a:off x="351465" y="425791"/>
            <a:ext cx="2723428" cy="143717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fr-BE" sz="3200" dirty="0"/>
              <a:t>…dans une organisation structurée</a:t>
            </a:r>
          </a:p>
        </p:txBody>
      </p:sp>
      <p:sp>
        <p:nvSpPr>
          <p:cNvPr id="52" name="DRH">
            <a:extLst>
              <a:ext uri="{FF2B5EF4-FFF2-40B4-BE49-F238E27FC236}">
                <a16:creationId xmlns:a16="http://schemas.microsoft.com/office/drawing/2014/main" id="{4F7AE883-6BAE-2EAE-6F37-79D905D6DAE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89536" y="2319109"/>
            <a:ext cx="2739236" cy="584775"/>
          </a:xfrm>
          <a:prstGeom prst="rect">
            <a:avLst/>
          </a:prstGeom>
          <a:solidFill>
            <a:srgbClr val="002060"/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fr-BE" sz="1600" dirty="0"/>
              <a:t>Direction des</a:t>
            </a:r>
            <a:br>
              <a:rPr lang="fr-BE" sz="1600" dirty="0"/>
            </a:br>
            <a:r>
              <a:rPr lang="fr-BE" sz="1600" dirty="0"/>
              <a:t> Ressources Humaines</a:t>
            </a:r>
          </a:p>
        </p:txBody>
      </p:sp>
      <p:sp>
        <p:nvSpPr>
          <p:cNvPr id="53" name="DRM">
            <a:extLst>
              <a:ext uri="{FF2B5EF4-FFF2-40B4-BE49-F238E27FC236}">
                <a16:creationId xmlns:a16="http://schemas.microsoft.com/office/drawing/2014/main" id="{815C1778-420C-7EA0-42FF-09F19512C9D7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299396" y="2306968"/>
            <a:ext cx="2739239" cy="584775"/>
          </a:xfrm>
          <a:prstGeom prst="rect">
            <a:avLst/>
          </a:prstGeom>
          <a:solidFill>
            <a:srgbClr val="002060"/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fr-BE" sz="1600" dirty="0"/>
              <a:t>Direction des</a:t>
            </a:r>
            <a:br>
              <a:rPr lang="fr-BE" sz="1600" dirty="0"/>
            </a:br>
            <a:r>
              <a:rPr lang="fr-BE" sz="1600" dirty="0"/>
              <a:t> Ressources Matérielles</a:t>
            </a:r>
          </a:p>
        </p:txBody>
      </p:sp>
      <p:sp>
        <p:nvSpPr>
          <p:cNvPr id="54" name="CDC">
            <a:extLst>
              <a:ext uri="{FF2B5EF4-FFF2-40B4-BE49-F238E27FC236}">
                <a16:creationId xmlns:a16="http://schemas.microsoft.com/office/drawing/2014/main" id="{914D4F96-A88C-FF08-1D14-2EC8E54F830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13547" y="345652"/>
            <a:ext cx="2739236" cy="584775"/>
          </a:xfrm>
          <a:prstGeom prst="rect">
            <a:avLst/>
          </a:prstGeom>
          <a:solidFill>
            <a:srgbClr val="002060"/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fr-BE" sz="1600" b="1" dirty="0"/>
              <a:t>Chef de</a:t>
            </a:r>
            <a:br>
              <a:rPr lang="fr-BE" sz="1600" b="1" dirty="0"/>
            </a:br>
            <a:r>
              <a:rPr lang="fr-BE" sz="1600" b="1" dirty="0"/>
              <a:t> Corps</a:t>
            </a:r>
          </a:p>
        </p:txBody>
      </p:sp>
      <p:sp>
        <p:nvSpPr>
          <p:cNvPr id="55" name="Dir Ops">
            <a:extLst>
              <a:ext uri="{FF2B5EF4-FFF2-40B4-BE49-F238E27FC236}">
                <a16:creationId xmlns:a16="http://schemas.microsoft.com/office/drawing/2014/main" id="{7D35C710-C0DF-F758-5291-3862664CB5C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079670" y="2313270"/>
            <a:ext cx="2739239" cy="584775"/>
          </a:xfrm>
          <a:prstGeom prst="rect">
            <a:avLst/>
          </a:prstGeom>
          <a:solidFill>
            <a:srgbClr val="002060"/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fr-BE" sz="1600" dirty="0"/>
              <a:t>Direction des</a:t>
            </a:r>
            <a:br>
              <a:rPr lang="fr-BE" sz="1600" dirty="0"/>
            </a:br>
            <a:r>
              <a:rPr lang="fr-BE" sz="1600" dirty="0"/>
              <a:t> Opérations</a:t>
            </a:r>
          </a:p>
        </p:txBody>
      </p:sp>
      <p:sp>
        <p:nvSpPr>
          <p:cNvPr id="59" name="SD Circulation Routière">
            <a:extLst>
              <a:ext uri="{FF2B5EF4-FFF2-40B4-BE49-F238E27FC236}">
                <a16:creationId xmlns:a16="http://schemas.microsoft.com/office/drawing/2014/main" id="{508E6454-2DB6-AD29-10A7-9A276E02073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7166767" y="4145346"/>
            <a:ext cx="2172021" cy="584775"/>
          </a:xfrm>
          <a:prstGeom prst="rect">
            <a:avLst/>
          </a:prstGeom>
          <a:solidFill>
            <a:srgbClr val="FFC000">
              <a:alpha val="70000"/>
            </a:srgbClr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fr-BE" sz="1600" dirty="0"/>
              <a:t>Sous-direction</a:t>
            </a:r>
            <a:br>
              <a:rPr lang="fr-BE" sz="1600" dirty="0"/>
            </a:br>
            <a:r>
              <a:rPr lang="fr-BE" sz="1600" dirty="0"/>
              <a:t>Circulation Routière</a:t>
            </a:r>
          </a:p>
        </p:txBody>
      </p:sp>
      <p:sp>
        <p:nvSpPr>
          <p:cNvPr id="64" name="Communication">
            <a:extLst>
              <a:ext uri="{FF2B5EF4-FFF2-40B4-BE49-F238E27FC236}">
                <a16:creationId xmlns:a16="http://schemas.microsoft.com/office/drawing/2014/main" id="{0E14C2AF-BB92-1BC9-C813-7B10F92C05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7989725" y="1570626"/>
            <a:ext cx="1412838" cy="276999"/>
          </a:xfrm>
          <a:prstGeom prst="rect">
            <a:avLst/>
          </a:prstGeom>
          <a:solidFill>
            <a:schemeClr val="bg2">
              <a:lumMod val="20000"/>
              <a:lumOff val="80000"/>
              <a:alpha val="50000"/>
            </a:schemeClr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fr-BE" sz="1200" dirty="0"/>
              <a:t>Communication</a:t>
            </a:r>
          </a:p>
        </p:txBody>
      </p:sp>
      <p:sp>
        <p:nvSpPr>
          <p:cNvPr id="65" name="DPO">
            <a:extLst>
              <a:ext uri="{FF2B5EF4-FFF2-40B4-BE49-F238E27FC236}">
                <a16:creationId xmlns:a16="http://schemas.microsoft.com/office/drawing/2014/main" id="{F3E21D8A-FCE2-427D-F41B-AEAB49D6248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51668" y="1119597"/>
            <a:ext cx="1404255" cy="276999"/>
          </a:xfrm>
          <a:prstGeom prst="rect">
            <a:avLst/>
          </a:prstGeom>
          <a:solidFill>
            <a:schemeClr val="bg2">
              <a:lumMod val="20000"/>
              <a:lumOff val="80000"/>
              <a:alpha val="50000"/>
            </a:schemeClr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fr-BE" sz="1200" dirty="0"/>
              <a:t>DPO</a:t>
            </a:r>
          </a:p>
        </p:txBody>
      </p:sp>
      <p:sp>
        <p:nvSpPr>
          <p:cNvPr id="66" name="Srt CDC">
            <a:extLst>
              <a:ext uri="{FF2B5EF4-FFF2-40B4-BE49-F238E27FC236}">
                <a16:creationId xmlns:a16="http://schemas.microsoft.com/office/drawing/2014/main" id="{5D00D8ED-6CEF-2F36-AFA9-00799E61620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7989725" y="1122370"/>
            <a:ext cx="1404255" cy="276999"/>
          </a:xfrm>
          <a:prstGeom prst="rect">
            <a:avLst/>
          </a:prstGeom>
          <a:solidFill>
            <a:schemeClr val="bg2">
              <a:lumMod val="20000"/>
              <a:lumOff val="80000"/>
              <a:alpha val="50000"/>
            </a:schemeClr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fr-BE" sz="1200" dirty="0"/>
              <a:t>Secrétariat CDC</a:t>
            </a:r>
          </a:p>
        </p:txBody>
      </p:sp>
      <p:sp>
        <p:nvSpPr>
          <p:cNvPr id="70" name="SD Recherche Locale">
            <a:extLst>
              <a:ext uri="{FF2B5EF4-FFF2-40B4-BE49-F238E27FC236}">
                <a16:creationId xmlns:a16="http://schemas.microsoft.com/office/drawing/2014/main" id="{EF65AE6F-789A-790D-DB39-C631EC40AC3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474364" y="4145348"/>
            <a:ext cx="2172021" cy="584775"/>
          </a:xfrm>
          <a:prstGeom prst="rect">
            <a:avLst/>
          </a:prstGeom>
          <a:solidFill>
            <a:srgbClr val="FFC000">
              <a:alpha val="70000"/>
            </a:srgbClr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fr-BE" sz="1600" dirty="0"/>
              <a:t>Sous-direction</a:t>
            </a:r>
            <a:br>
              <a:rPr lang="fr-BE" sz="1600" dirty="0"/>
            </a:br>
            <a:r>
              <a:rPr lang="fr-BE" sz="1600" dirty="0"/>
              <a:t>Recherche Locale</a:t>
            </a:r>
          </a:p>
        </p:txBody>
      </p:sp>
      <p:sp>
        <p:nvSpPr>
          <p:cNvPr id="71" name="SD Proximité">
            <a:extLst>
              <a:ext uri="{FF2B5EF4-FFF2-40B4-BE49-F238E27FC236}">
                <a16:creationId xmlns:a16="http://schemas.microsoft.com/office/drawing/2014/main" id="{CE67A6A2-46E1-4D56-F774-C8699807DED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833013" y="4145347"/>
            <a:ext cx="2172021" cy="584775"/>
          </a:xfrm>
          <a:prstGeom prst="rect">
            <a:avLst/>
          </a:prstGeom>
          <a:solidFill>
            <a:srgbClr val="FFC000">
              <a:alpha val="70000"/>
            </a:srgbClr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fr-BE" sz="1600" dirty="0"/>
              <a:t>Sous-direction</a:t>
            </a:r>
            <a:br>
              <a:rPr lang="fr-BE" sz="1600" dirty="0"/>
            </a:br>
            <a:r>
              <a:rPr lang="fr-BE" sz="1600" dirty="0"/>
              <a:t>Proximité</a:t>
            </a:r>
          </a:p>
        </p:txBody>
      </p:sp>
      <p:sp>
        <p:nvSpPr>
          <p:cNvPr id="72" name="SD Intervention">
            <a:extLst>
              <a:ext uri="{FF2B5EF4-FFF2-40B4-BE49-F238E27FC236}">
                <a16:creationId xmlns:a16="http://schemas.microsoft.com/office/drawing/2014/main" id="{26568AC8-98F3-9847-8461-1F6D8093680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11418" y="4145348"/>
            <a:ext cx="2172021" cy="584775"/>
          </a:xfrm>
          <a:prstGeom prst="rect">
            <a:avLst/>
          </a:prstGeom>
          <a:solidFill>
            <a:srgbClr val="FFC000">
              <a:alpha val="70000"/>
            </a:srgbClr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fr-BE" sz="1600" dirty="0"/>
              <a:t>Sous-direction</a:t>
            </a:r>
            <a:br>
              <a:rPr lang="fr-BE" sz="1600" dirty="0"/>
            </a:br>
            <a:r>
              <a:rPr lang="fr-BE" sz="1600" dirty="0"/>
              <a:t>Intervention</a:t>
            </a:r>
          </a:p>
        </p:txBody>
      </p:sp>
      <p:sp>
        <p:nvSpPr>
          <p:cNvPr id="75" name="Logistique">
            <a:extLst>
              <a:ext uri="{FF2B5EF4-FFF2-40B4-BE49-F238E27FC236}">
                <a16:creationId xmlns:a16="http://schemas.microsoft.com/office/drawing/2014/main" id="{EE6F80FF-05F9-0237-D463-89AD36D5CCB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0769132" y="3004890"/>
            <a:ext cx="1269503" cy="276999"/>
          </a:xfrm>
          <a:prstGeom prst="rect">
            <a:avLst/>
          </a:prstGeom>
          <a:solidFill>
            <a:schemeClr val="bg2">
              <a:lumMod val="20000"/>
              <a:lumOff val="80000"/>
              <a:alpha val="50000"/>
            </a:schemeClr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fr-BE" sz="1200" dirty="0"/>
              <a:t>Logistique</a:t>
            </a:r>
          </a:p>
        </p:txBody>
      </p:sp>
      <p:sp>
        <p:nvSpPr>
          <p:cNvPr id="77" name="Finances">
            <a:extLst>
              <a:ext uri="{FF2B5EF4-FFF2-40B4-BE49-F238E27FC236}">
                <a16:creationId xmlns:a16="http://schemas.microsoft.com/office/drawing/2014/main" id="{50592BBA-8D93-D637-D425-90802483491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0769132" y="3417328"/>
            <a:ext cx="1269503" cy="276999"/>
          </a:xfrm>
          <a:prstGeom prst="rect">
            <a:avLst/>
          </a:prstGeom>
          <a:solidFill>
            <a:schemeClr val="bg2">
              <a:lumMod val="20000"/>
              <a:lumOff val="80000"/>
              <a:alpha val="50000"/>
            </a:schemeClr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fr-BE" sz="1200" dirty="0"/>
              <a:t>Finances</a:t>
            </a:r>
          </a:p>
        </p:txBody>
      </p:sp>
      <p:sp>
        <p:nvSpPr>
          <p:cNvPr id="78" name="ICT">
            <a:extLst>
              <a:ext uri="{FF2B5EF4-FFF2-40B4-BE49-F238E27FC236}">
                <a16:creationId xmlns:a16="http://schemas.microsoft.com/office/drawing/2014/main" id="{BA363F3D-5E9C-46A7-B903-B726E752B331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0769132" y="3829766"/>
            <a:ext cx="1269503" cy="276999"/>
          </a:xfrm>
          <a:prstGeom prst="rect">
            <a:avLst/>
          </a:prstGeom>
          <a:solidFill>
            <a:schemeClr val="bg2">
              <a:lumMod val="20000"/>
              <a:lumOff val="80000"/>
              <a:alpha val="50000"/>
            </a:schemeClr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fr-BE" sz="1200" dirty="0"/>
              <a:t>ICT</a:t>
            </a:r>
          </a:p>
        </p:txBody>
      </p:sp>
      <p:sp>
        <p:nvSpPr>
          <p:cNvPr id="79" name="GRH">
            <a:extLst>
              <a:ext uri="{FF2B5EF4-FFF2-40B4-BE49-F238E27FC236}">
                <a16:creationId xmlns:a16="http://schemas.microsoft.com/office/drawing/2014/main" id="{92ABA038-B82F-B13F-740A-F6B0385F96A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7659269" y="3031019"/>
            <a:ext cx="1269503" cy="276999"/>
          </a:xfrm>
          <a:prstGeom prst="rect">
            <a:avLst/>
          </a:prstGeom>
          <a:solidFill>
            <a:schemeClr val="bg2">
              <a:lumMod val="20000"/>
              <a:lumOff val="80000"/>
              <a:alpha val="50000"/>
            </a:schemeClr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fr-BE" sz="1200" dirty="0"/>
              <a:t>GRH</a:t>
            </a:r>
          </a:p>
        </p:txBody>
      </p:sp>
      <p:sp>
        <p:nvSpPr>
          <p:cNvPr id="80" name="Accueil">
            <a:extLst>
              <a:ext uri="{FF2B5EF4-FFF2-40B4-BE49-F238E27FC236}">
                <a16:creationId xmlns:a16="http://schemas.microsoft.com/office/drawing/2014/main" id="{7289FFC0-06B1-901A-E0D8-137D552F11C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890578" y="3423778"/>
            <a:ext cx="1269503" cy="276999"/>
          </a:xfrm>
          <a:prstGeom prst="rect">
            <a:avLst/>
          </a:prstGeom>
          <a:solidFill>
            <a:schemeClr val="bg2">
              <a:lumMod val="20000"/>
              <a:lumOff val="80000"/>
              <a:alpha val="50000"/>
            </a:schemeClr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fr-BE" sz="1200" dirty="0"/>
              <a:t>Accueil</a:t>
            </a:r>
          </a:p>
        </p:txBody>
      </p:sp>
      <p:sp>
        <p:nvSpPr>
          <p:cNvPr id="81" name="BAC">
            <a:extLst>
              <a:ext uri="{FF2B5EF4-FFF2-40B4-BE49-F238E27FC236}">
                <a16:creationId xmlns:a16="http://schemas.microsoft.com/office/drawing/2014/main" id="{DE1A252F-829E-588A-2690-8EF725E0C20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736301" y="3030840"/>
            <a:ext cx="1269503" cy="276999"/>
          </a:xfrm>
          <a:prstGeom prst="rect">
            <a:avLst/>
          </a:prstGeom>
          <a:solidFill>
            <a:schemeClr val="bg2">
              <a:lumMod val="20000"/>
              <a:lumOff val="80000"/>
              <a:alpha val="50000"/>
            </a:schemeClr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fr-BE" sz="1200" dirty="0"/>
              <a:t>BAC</a:t>
            </a:r>
          </a:p>
        </p:txBody>
      </p:sp>
      <p:sp>
        <p:nvSpPr>
          <p:cNvPr id="82" name="Sec Ops">
            <a:extLst>
              <a:ext uri="{FF2B5EF4-FFF2-40B4-BE49-F238E27FC236}">
                <a16:creationId xmlns:a16="http://schemas.microsoft.com/office/drawing/2014/main" id="{E6421219-3C19-3F68-D612-44A724218E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890579" y="3037601"/>
            <a:ext cx="1269503" cy="276999"/>
          </a:xfrm>
          <a:prstGeom prst="rect">
            <a:avLst/>
          </a:prstGeom>
          <a:solidFill>
            <a:schemeClr val="bg2">
              <a:lumMod val="20000"/>
              <a:lumOff val="80000"/>
              <a:alpha val="50000"/>
            </a:schemeClr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fr-BE" sz="1200" dirty="0"/>
              <a:t>Sec Ops</a:t>
            </a:r>
          </a:p>
        </p:txBody>
      </p:sp>
      <p:sp>
        <p:nvSpPr>
          <p:cNvPr id="85" name="Secteur Erq/MLC">
            <a:extLst>
              <a:ext uri="{FF2B5EF4-FFF2-40B4-BE49-F238E27FC236}">
                <a16:creationId xmlns:a16="http://schemas.microsoft.com/office/drawing/2014/main" id="{A16458B9-62C7-47A0-B08A-31D600074980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330369" y="5431735"/>
            <a:ext cx="1674665" cy="646331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fr-BE" sz="1200" dirty="0"/>
              <a:t>Secteur</a:t>
            </a:r>
            <a:br>
              <a:rPr lang="fr-BE" sz="1200" dirty="0"/>
            </a:br>
            <a:r>
              <a:rPr lang="fr-BE" sz="1200" dirty="0"/>
              <a:t>Erquelinnes / Merbes-le-Château</a:t>
            </a:r>
          </a:p>
        </p:txBody>
      </p:sp>
      <p:sp>
        <p:nvSpPr>
          <p:cNvPr id="86" name="Secteur Bin/Est">
            <a:extLst>
              <a:ext uri="{FF2B5EF4-FFF2-40B4-BE49-F238E27FC236}">
                <a16:creationId xmlns:a16="http://schemas.microsoft.com/office/drawing/2014/main" id="{4AC7EF57-4583-E5FE-276D-6F9F86F16EC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330369" y="4850096"/>
            <a:ext cx="1674665" cy="461665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fr-BE" sz="1200" dirty="0"/>
              <a:t>Secteur</a:t>
            </a:r>
            <a:br>
              <a:rPr lang="fr-BE" sz="1200" dirty="0"/>
            </a:br>
            <a:r>
              <a:rPr lang="fr-BE" sz="1200" dirty="0"/>
              <a:t>Binche / </a:t>
            </a:r>
            <a:r>
              <a:rPr lang="fr-BE" sz="1200" dirty="0" err="1"/>
              <a:t>Estinnes</a:t>
            </a:r>
            <a:endParaRPr lang="fr-BE" sz="1200" dirty="0"/>
          </a:p>
        </p:txBody>
      </p:sp>
      <p:sp>
        <p:nvSpPr>
          <p:cNvPr id="87" name="Secteur And/Lob">
            <a:extLst>
              <a:ext uri="{FF2B5EF4-FFF2-40B4-BE49-F238E27FC236}">
                <a16:creationId xmlns:a16="http://schemas.microsoft.com/office/drawing/2014/main" id="{5D52B6B4-EAF1-A535-2501-2F7C6EE43E7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330369" y="6198040"/>
            <a:ext cx="1674665" cy="461665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fr-BE" sz="1200" dirty="0"/>
              <a:t>Secteur</a:t>
            </a:r>
            <a:br>
              <a:rPr lang="fr-BE" sz="1200" dirty="0"/>
            </a:br>
            <a:r>
              <a:rPr lang="fr-BE" sz="1200" dirty="0"/>
              <a:t>Anderlues / Lobbes</a:t>
            </a:r>
          </a:p>
        </p:txBody>
      </p:sp>
      <p:sp>
        <p:nvSpPr>
          <p:cNvPr id="88" name="Dispatching">
            <a:extLst>
              <a:ext uri="{FF2B5EF4-FFF2-40B4-BE49-F238E27FC236}">
                <a16:creationId xmlns:a16="http://schemas.microsoft.com/office/drawing/2014/main" id="{F484B456-F6D4-470D-6908-4EBE84735670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774" y="4850096"/>
            <a:ext cx="1674665" cy="276999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fr-BE" sz="1200" dirty="0"/>
              <a:t>Dispatchings</a:t>
            </a:r>
          </a:p>
        </p:txBody>
      </p:sp>
      <p:sp>
        <p:nvSpPr>
          <p:cNvPr id="90" name="Intervention">
            <a:extLst>
              <a:ext uri="{FF2B5EF4-FFF2-40B4-BE49-F238E27FC236}">
                <a16:creationId xmlns:a16="http://schemas.microsoft.com/office/drawing/2014/main" id="{21D893C6-F5B2-6CF7-76E2-91EF74B2B8B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774" y="5247068"/>
            <a:ext cx="1674665" cy="276999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fr-BE" sz="1200" dirty="0"/>
              <a:t>Intervention</a:t>
            </a:r>
          </a:p>
        </p:txBody>
      </p:sp>
      <p:sp>
        <p:nvSpPr>
          <p:cNvPr id="91" name="SER">
            <a:extLst>
              <a:ext uri="{FF2B5EF4-FFF2-40B4-BE49-F238E27FC236}">
                <a16:creationId xmlns:a16="http://schemas.microsoft.com/office/drawing/2014/main" id="{FD4F6325-2485-B290-313C-4573FDA4971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961938" y="4862918"/>
            <a:ext cx="1674665" cy="276999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fr-BE" sz="1200" dirty="0"/>
              <a:t>SER</a:t>
            </a:r>
          </a:p>
        </p:txBody>
      </p:sp>
      <p:sp>
        <p:nvSpPr>
          <p:cNvPr id="92" name="SAPV">
            <a:extLst>
              <a:ext uri="{FF2B5EF4-FFF2-40B4-BE49-F238E27FC236}">
                <a16:creationId xmlns:a16="http://schemas.microsoft.com/office/drawing/2014/main" id="{FD729F2E-222E-0C0B-E516-7FC0BB2CF0A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961938" y="5247067"/>
            <a:ext cx="1674665" cy="276999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fr-BE" sz="1200" dirty="0"/>
              <a:t>SAPV</a:t>
            </a:r>
          </a:p>
        </p:txBody>
      </p:sp>
      <p:sp>
        <p:nvSpPr>
          <p:cNvPr id="93" name="Apostilles">
            <a:extLst>
              <a:ext uri="{FF2B5EF4-FFF2-40B4-BE49-F238E27FC236}">
                <a16:creationId xmlns:a16="http://schemas.microsoft.com/office/drawing/2014/main" id="{FCBE33D7-0E28-C52F-1695-DC2CFE9F962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961937" y="6015365"/>
            <a:ext cx="1674665" cy="276999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fr-BE" sz="1200" dirty="0"/>
              <a:t>Apostilles</a:t>
            </a:r>
          </a:p>
        </p:txBody>
      </p:sp>
      <p:sp>
        <p:nvSpPr>
          <p:cNvPr id="94" name="CIZ">
            <a:extLst>
              <a:ext uri="{FF2B5EF4-FFF2-40B4-BE49-F238E27FC236}">
                <a16:creationId xmlns:a16="http://schemas.microsoft.com/office/drawing/2014/main" id="{F7809651-F295-8E47-DBE6-40EC34F3A12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961938" y="5631216"/>
            <a:ext cx="1674665" cy="276999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fr-BE" sz="1200" dirty="0"/>
              <a:t>CIZ</a:t>
            </a:r>
          </a:p>
        </p:txBody>
      </p:sp>
      <p:sp>
        <p:nvSpPr>
          <p:cNvPr id="95" name="Circulation">
            <a:extLst>
              <a:ext uri="{FF2B5EF4-FFF2-40B4-BE49-F238E27FC236}">
                <a16:creationId xmlns:a16="http://schemas.microsoft.com/office/drawing/2014/main" id="{544CE5F1-7A3A-1055-3EF6-E695A8B4EA1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7664123" y="4862918"/>
            <a:ext cx="1674665" cy="276999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fr-BE" sz="1200" dirty="0"/>
              <a:t>Circulation</a:t>
            </a:r>
          </a:p>
        </p:txBody>
      </p:sp>
      <p:sp>
        <p:nvSpPr>
          <p:cNvPr id="96" name="Radar">
            <a:extLst>
              <a:ext uri="{FF2B5EF4-FFF2-40B4-BE49-F238E27FC236}">
                <a16:creationId xmlns:a16="http://schemas.microsoft.com/office/drawing/2014/main" id="{24FA1EA5-080E-F28B-4CA9-61D149C40B5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7664123" y="5247066"/>
            <a:ext cx="1674665" cy="276999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fr-BE" sz="1200" dirty="0"/>
              <a:t>Radar</a:t>
            </a:r>
          </a:p>
        </p:txBody>
      </p:sp>
      <p:cxnSp>
        <p:nvCxnSpPr>
          <p:cNvPr id="98" name="Connecteur droit 97">
            <a:extLst>
              <a:ext uri="{FF2B5EF4-FFF2-40B4-BE49-F238E27FC236}">
                <a16:creationId xmlns:a16="http://schemas.microsoft.com/office/drawing/2014/main" id="{FBC15C86-E27A-742A-B07D-AE87A9FE28B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706509" y="963182"/>
            <a:ext cx="7396" cy="133519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03" name="Connecteur droit 102">
            <a:extLst>
              <a:ext uri="{FF2B5EF4-FFF2-40B4-BE49-F238E27FC236}">
                <a16:creationId xmlns:a16="http://schemas.microsoft.com/office/drawing/2014/main" id="{E9F2CB86-B533-F526-DFFF-7AB722A0DCFB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5818909" y="2589663"/>
            <a:ext cx="370624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08" name="Connecteur droit 107">
            <a:extLst>
              <a:ext uri="{FF2B5EF4-FFF2-40B4-BE49-F238E27FC236}">
                <a16:creationId xmlns:a16="http://schemas.microsoft.com/office/drawing/2014/main" id="{81E83A4E-8A25-4D1D-DB09-E9F5CC43D9A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8928772" y="2605657"/>
            <a:ext cx="370624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09" name="Connecteur droit 108">
            <a:extLst>
              <a:ext uri="{FF2B5EF4-FFF2-40B4-BE49-F238E27FC236}">
                <a16:creationId xmlns:a16="http://schemas.microsoft.com/office/drawing/2014/main" id="{723B924E-6EDA-8FCF-42A8-1329BA0BB537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4448191" y="2920086"/>
            <a:ext cx="0" cy="948412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14" name="Connecteur droit 113">
            <a:extLst>
              <a:ext uri="{FF2B5EF4-FFF2-40B4-BE49-F238E27FC236}">
                <a16:creationId xmlns:a16="http://schemas.microsoft.com/office/drawing/2014/main" id="{2A614EAD-38DF-2E6A-4672-92D62F55650C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116281" y="3874337"/>
            <a:ext cx="7024254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18" name="Connecteur droit 117">
            <a:extLst>
              <a:ext uri="{FF2B5EF4-FFF2-40B4-BE49-F238E27FC236}">
                <a16:creationId xmlns:a16="http://schemas.microsoft.com/office/drawing/2014/main" id="{398116BC-5942-7929-8126-DA52AB9A3B8B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1116281" y="3907853"/>
            <a:ext cx="0" cy="198912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23" name="Connecteur droit 122">
            <a:extLst>
              <a:ext uri="{FF2B5EF4-FFF2-40B4-BE49-F238E27FC236}">
                <a16:creationId xmlns:a16="http://schemas.microsoft.com/office/drawing/2014/main" id="{FB694007-91A2-CA40-B248-A778091E158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3493868" y="3888658"/>
            <a:ext cx="0" cy="235314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24" name="Connecteur droit 123">
            <a:extLst>
              <a:ext uri="{FF2B5EF4-FFF2-40B4-BE49-F238E27FC236}">
                <a16:creationId xmlns:a16="http://schemas.microsoft.com/office/drawing/2014/main" id="{5B2FEC90-EAED-569F-6215-9E0C0601E735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5818909" y="3888658"/>
            <a:ext cx="0" cy="235314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26" name="Connecteur droit 125">
            <a:extLst>
              <a:ext uri="{FF2B5EF4-FFF2-40B4-BE49-F238E27FC236}">
                <a16:creationId xmlns:a16="http://schemas.microsoft.com/office/drawing/2014/main" id="{FD5F52B9-9AA5-6B83-AF28-FBE1D3DF6DD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8140535" y="3888658"/>
            <a:ext cx="0" cy="235314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27" name="Connecteur droit 126">
            <a:extLst>
              <a:ext uri="{FF2B5EF4-FFF2-40B4-BE49-F238E27FC236}">
                <a16:creationId xmlns:a16="http://schemas.microsoft.com/office/drawing/2014/main" id="{65675B13-3086-6A6C-54F3-FEE20BC8E329}"/>
              </a:ext>
            </a:extLst>
          </p:cNvPr>
          <p:cNvCxnSpPr>
            <a:cxnSpLocks noGrp="1" noRot="1" noMove="1" noResize="1" noEditPoints="1" noAdjustHandles="1" noChangeArrowheads="1" noChangeShapeType="1"/>
            <a:endCxn id="65" idx="3"/>
          </p:cNvCxnSpPr>
          <p:nvPr/>
        </p:nvCxnSpPr>
        <p:spPr>
          <a:xfrm flipH="1">
            <a:off x="7455923" y="1258097"/>
            <a:ext cx="23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46" name="Connecteur droit 145">
            <a:extLst>
              <a:ext uri="{FF2B5EF4-FFF2-40B4-BE49-F238E27FC236}">
                <a16:creationId xmlns:a16="http://schemas.microsoft.com/office/drawing/2014/main" id="{8A0A9B2E-8DF2-3279-F401-5125C9F5920C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734815" y="1714298"/>
            <a:ext cx="23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49" name="Connecteur droit 148">
            <a:extLst>
              <a:ext uri="{FF2B5EF4-FFF2-40B4-BE49-F238E27FC236}">
                <a16:creationId xmlns:a16="http://schemas.microsoft.com/office/drawing/2014/main" id="{54B1DF9A-2518-BD1A-4482-973A26A97A3B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734815" y="1259808"/>
            <a:ext cx="23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50" name="Connecteur droit 149">
            <a:extLst>
              <a:ext uri="{FF2B5EF4-FFF2-40B4-BE49-F238E27FC236}">
                <a16:creationId xmlns:a16="http://schemas.microsoft.com/office/drawing/2014/main" id="{4715284A-9AB9-22C2-7D2C-FF5F634FADB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351465" y="4750640"/>
            <a:ext cx="0" cy="63482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52" name="Connecteur droit 151">
            <a:extLst>
              <a:ext uri="{FF2B5EF4-FFF2-40B4-BE49-F238E27FC236}">
                <a16:creationId xmlns:a16="http://schemas.microsoft.com/office/drawing/2014/main" id="{7D5BD948-DA85-BB52-2176-5B00998DF90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375226" y="4980177"/>
            <a:ext cx="233548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55" name="Connecteur droit 154">
            <a:extLst>
              <a:ext uri="{FF2B5EF4-FFF2-40B4-BE49-F238E27FC236}">
                <a16:creationId xmlns:a16="http://schemas.microsoft.com/office/drawing/2014/main" id="{8ABE394E-1089-BC28-949F-C2646484EB92}"/>
              </a:ext>
            </a:extLst>
          </p:cNvPr>
          <p:cNvCxnSpPr>
            <a:cxnSpLocks/>
          </p:cNvCxnSpPr>
          <p:nvPr/>
        </p:nvCxnSpPr>
        <p:spPr>
          <a:xfrm flipH="1">
            <a:off x="351465" y="5385460"/>
            <a:ext cx="233548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56" name="Connecteur droit 155">
            <a:extLst>
              <a:ext uri="{FF2B5EF4-FFF2-40B4-BE49-F238E27FC236}">
                <a16:creationId xmlns:a16="http://schemas.microsoft.com/office/drawing/2014/main" id="{6655571D-705A-FEE5-7164-6F4D02C6B2D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2694863" y="4755891"/>
            <a:ext cx="0" cy="1388903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58" name="Connecteur droit 157">
            <a:extLst>
              <a:ext uri="{FF2B5EF4-FFF2-40B4-BE49-F238E27FC236}">
                <a16:creationId xmlns:a16="http://schemas.microsoft.com/office/drawing/2014/main" id="{1A4E8175-46DA-5B08-5FA4-F971D9CCBF0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2701984" y="4976525"/>
            <a:ext cx="23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59" name="Connecteur droit 158">
            <a:extLst>
              <a:ext uri="{FF2B5EF4-FFF2-40B4-BE49-F238E27FC236}">
                <a16:creationId xmlns:a16="http://schemas.microsoft.com/office/drawing/2014/main" id="{BBAACB96-DA5B-83B2-4BC6-04B2AF1DE6C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2702436" y="5385460"/>
            <a:ext cx="233548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60" name="Connecteur droit 159">
            <a:extLst>
              <a:ext uri="{FF2B5EF4-FFF2-40B4-BE49-F238E27FC236}">
                <a16:creationId xmlns:a16="http://schemas.microsoft.com/office/drawing/2014/main" id="{BAA6927D-4D13-3A87-6FA4-6AFAC90D4065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2701984" y="5754390"/>
            <a:ext cx="233548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61" name="Connecteur droit 160">
            <a:extLst>
              <a:ext uri="{FF2B5EF4-FFF2-40B4-BE49-F238E27FC236}">
                <a16:creationId xmlns:a16="http://schemas.microsoft.com/office/drawing/2014/main" id="{13D567C7-C11E-4803-29C6-F4093807D51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2694863" y="6139543"/>
            <a:ext cx="233548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" name="Connecteur droit 2">
            <a:extLst>
              <a:ext uri="{FF2B5EF4-FFF2-40B4-BE49-F238E27FC236}">
                <a16:creationId xmlns:a16="http://schemas.microsoft.com/office/drawing/2014/main" id="{A3DBE374-4D17-613D-D6DB-5A1CB8D518B1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5057064" y="4750640"/>
            <a:ext cx="0" cy="1666489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5" name="Connecteur droit 4">
            <a:extLst>
              <a:ext uri="{FF2B5EF4-FFF2-40B4-BE49-F238E27FC236}">
                <a16:creationId xmlns:a16="http://schemas.microsoft.com/office/drawing/2014/main" id="{D6B7C9E0-01DA-5B78-EA5D-B1E61AE1C5DC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5078361" y="5068050"/>
            <a:ext cx="23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6" name="Connecteur droit 5">
            <a:extLst>
              <a:ext uri="{FF2B5EF4-FFF2-40B4-BE49-F238E27FC236}">
                <a16:creationId xmlns:a16="http://schemas.microsoft.com/office/drawing/2014/main" id="{88D9ADE5-901C-7839-CCA8-CC2CFDBDCDD6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5078361" y="5744156"/>
            <a:ext cx="23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7" name="Connecteur droit 6">
            <a:extLst>
              <a:ext uri="{FF2B5EF4-FFF2-40B4-BE49-F238E27FC236}">
                <a16:creationId xmlns:a16="http://schemas.microsoft.com/office/drawing/2014/main" id="{3ABE8527-612B-0F7F-1440-90C0E5C4B55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5057064" y="6417129"/>
            <a:ext cx="23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1" name="Connecteur droit 10">
            <a:extLst>
              <a:ext uri="{FF2B5EF4-FFF2-40B4-BE49-F238E27FC236}">
                <a16:creationId xmlns:a16="http://schemas.microsoft.com/office/drawing/2014/main" id="{4FFF01EE-485C-8B01-F8A5-95B9A36C4F58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417131" y="4756006"/>
            <a:ext cx="0" cy="629454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3" name="Connecteur droit 12">
            <a:extLst>
              <a:ext uri="{FF2B5EF4-FFF2-40B4-BE49-F238E27FC236}">
                <a16:creationId xmlns:a16="http://schemas.microsoft.com/office/drawing/2014/main" id="{B3D15021-BEBA-0404-CF4E-5C5B56279618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38252" y="4985582"/>
            <a:ext cx="233548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4" name="Connecteur droit 13">
            <a:extLst>
              <a:ext uri="{FF2B5EF4-FFF2-40B4-BE49-F238E27FC236}">
                <a16:creationId xmlns:a16="http://schemas.microsoft.com/office/drawing/2014/main" id="{3776FF2E-C07D-C690-6F67-AB651E1DBAB1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38252" y="5385460"/>
            <a:ext cx="233548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5" name="Connecteur droit 14">
            <a:extLst>
              <a:ext uri="{FF2B5EF4-FFF2-40B4-BE49-F238E27FC236}">
                <a16:creationId xmlns:a16="http://schemas.microsoft.com/office/drawing/2014/main" id="{C2E95E02-AADE-4413-6BF4-2A7B4C4D7016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179692" y="3167223"/>
            <a:ext cx="23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2" name="Connecteur droit 21">
            <a:extLst>
              <a:ext uri="{FF2B5EF4-FFF2-40B4-BE49-F238E27FC236}">
                <a16:creationId xmlns:a16="http://schemas.microsoft.com/office/drawing/2014/main" id="{D7225AD9-11A4-ADE2-5CD1-3754A7285BA8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179692" y="3555827"/>
            <a:ext cx="23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3" name="Connecteur droit 22">
            <a:extLst>
              <a:ext uri="{FF2B5EF4-FFF2-40B4-BE49-F238E27FC236}">
                <a16:creationId xmlns:a16="http://schemas.microsoft.com/office/drawing/2014/main" id="{8FF68B69-A393-2242-6713-5AD141260C46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473332" y="3167223"/>
            <a:ext cx="23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9" name="Connecteur droit 8">
            <a:extLst>
              <a:ext uri="{FF2B5EF4-FFF2-40B4-BE49-F238E27FC236}">
                <a16:creationId xmlns:a16="http://schemas.microsoft.com/office/drawing/2014/main" id="{FA97F86B-27E8-E334-6FD3-45E2135CA24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404928" y="2920086"/>
            <a:ext cx="0" cy="248512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7" name="Connecteur droit 16">
            <a:extLst>
              <a:ext uri="{FF2B5EF4-FFF2-40B4-BE49-F238E27FC236}">
                <a16:creationId xmlns:a16="http://schemas.microsoft.com/office/drawing/2014/main" id="{92FE4F06-ADF3-D047-EC46-6747F5899CE1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04928" y="3168598"/>
            <a:ext cx="233548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8" name="Connecteur droit 17">
            <a:extLst>
              <a:ext uri="{FF2B5EF4-FFF2-40B4-BE49-F238E27FC236}">
                <a16:creationId xmlns:a16="http://schemas.microsoft.com/office/drawing/2014/main" id="{023E0519-37FE-26E9-F942-69BA1059C561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10526427" y="2925511"/>
            <a:ext cx="0" cy="1042754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1" name="Connecteur droit 20">
            <a:extLst>
              <a:ext uri="{FF2B5EF4-FFF2-40B4-BE49-F238E27FC236}">
                <a16:creationId xmlns:a16="http://schemas.microsoft.com/office/drawing/2014/main" id="{3B1A81BB-C54A-0775-CDF3-E359B6C55A86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0535584" y="3168598"/>
            <a:ext cx="233548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4" name="Connecteur droit 23">
            <a:extLst>
              <a:ext uri="{FF2B5EF4-FFF2-40B4-BE49-F238E27FC236}">
                <a16:creationId xmlns:a16="http://schemas.microsoft.com/office/drawing/2014/main" id="{13F2E8E4-BCC2-35AA-00BB-491F5150212C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0535584" y="3561134"/>
            <a:ext cx="233548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5" name="Connecteur droit 24">
            <a:extLst>
              <a:ext uri="{FF2B5EF4-FFF2-40B4-BE49-F238E27FC236}">
                <a16:creationId xmlns:a16="http://schemas.microsoft.com/office/drawing/2014/main" id="{1F862D60-78EA-34EF-FE74-28FF4064F1A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0535584" y="3959612"/>
            <a:ext cx="233548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6" name="SIPPT">
            <a:extLst>
              <a:ext uri="{FF2B5EF4-FFF2-40B4-BE49-F238E27FC236}">
                <a16:creationId xmlns:a16="http://schemas.microsoft.com/office/drawing/2014/main" id="{A06098FB-EB17-A141-D84C-29D087F41F6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182618" y="903850"/>
            <a:ext cx="1412838" cy="276999"/>
          </a:xfrm>
          <a:prstGeom prst="rect">
            <a:avLst/>
          </a:prstGeom>
          <a:solidFill>
            <a:schemeClr val="bg2">
              <a:lumMod val="20000"/>
              <a:lumOff val="80000"/>
              <a:alpha val="50000"/>
            </a:schemeClr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fr-BE" sz="1200" dirty="0"/>
              <a:t>SIPPT</a:t>
            </a:r>
          </a:p>
        </p:txBody>
      </p:sp>
      <p:cxnSp>
        <p:nvCxnSpPr>
          <p:cNvPr id="29" name="Connecteur droit 28">
            <a:extLst>
              <a:ext uri="{FF2B5EF4-FFF2-40B4-BE49-F238E27FC236}">
                <a16:creationId xmlns:a16="http://schemas.microsoft.com/office/drawing/2014/main" id="{85B8553B-CD79-6F2C-04D1-AA8CE2717F47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93552" y="1042349"/>
            <a:ext cx="122948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1" name="Connecteur droit 30">
            <a:extLst>
              <a:ext uri="{FF2B5EF4-FFF2-40B4-BE49-F238E27FC236}">
                <a16:creationId xmlns:a16="http://schemas.microsoft.com/office/drawing/2014/main" id="{1ACB840F-A210-C36B-9099-7D1D4B61904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220843" y="1042349"/>
            <a:ext cx="122948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4" name="Connecteur droit 33">
            <a:extLst>
              <a:ext uri="{FF2B5EF4-FFF2-40B4-BE49-F238E27FC236}">
                <a16:creationId xmlns:a16="http://schemas.microsoft.com/office/drawing/2014/main" id="{9D7EDBA9-AAEB-EEEC-530A-C1923D3090A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6943560" y="1042349"/>
            <a:ext cx="122948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5" name="Connecteur droit 34">
            <a:extLst>
              <a:ext uri="{FF2B5EF4-FFF2-40B4-BE49-F238E27FC236}">
                <a16:creationId xmlns:a16="http://schemas.microsoft.com/office/drawing/2014/main" id="{78ACC4D0-B225-D760-5473-0EDF8D62C93B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6687922" y="1044937"/>
            <a:ext cx="122948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6" name="Connecteur droit 35">
            <a:extLst>
              <a:ext uri="{FF2B5EF4-FFF2-40B4-BE49-F238E27FC236}">
                <a16:creationId xmlns:a16="http://schemas.microsoft.com/office/drawing/2014/main" id="{D2E3B68C-459D-9B17-DEB3-3B265CF336C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6427368" y="1044937"/>
            <a:ext cx="122948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7" name="Connecteur droit 36">
            <a:extLst>
              <a:ext uri="{FF2B5EF4-FFF2-40B4-BE49-F238E27FC236}">
                <a16:creationId xmlns:a16="http://schemas.microsoft.com/office/drawing/2014/main" id="{2F907224-7087-5644-BC09-472DB17612CB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6147275" y="1042349"/>
            <a:ext cx="122948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8" name="Connecteur droit 37">
            <a:extLst>
              <a:ext uri="{FF2B5EF4-FFF2-40B4-BE49-F238E27FC236}">
                <a16:creationId xmlns:a16="http://schemas.microsoft.com/office/drawing/2014/main" id="{C4962C90-4891-123F-507B-8A36C33394DB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5919023" y="1044937"/>
            <a:ext cx="122948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9" name="Connecteur droit 38">
            <a:extLst>
              <a:ext uri="{FF2B5EF4-FFF2-40B4-BE49-F238E27FC236}">
                <a16:creationId xmlns:a16="http://schemas.microsoft.com/office/drawing/2014/main" id="{7A649920-CB55-62B5-60A5-AB5DAD6912B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5678133" y="1042349"/>
            <a:ext cx="122948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2074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 advTm="36000">
        <p:blinds dir="vert"/>
      </p:transition>
    </mc:Choice>
    <mc:Fallback xmlns="">
      <p:transition spd="slow" advClick="0" advTm="3600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1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0" dur="1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3" dur="1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6" dur="1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75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1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75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1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75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1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1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0"/>
                            </p:stCondLst>
                            <p:childTnLst>
                              <p:par>
                                <p:cTn id="31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7500"/>
                            </p:stCondLst>
                            <p:childTnLst>
                              <p:par>
                                <p:cTn id="35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1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0"/>
                            </p:stCondLst>
                            <p:childTnLst>
                              <p:par>
                                <p:cTn id="39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1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2500"/>
                            </p:stCondLst>
                            <p:childTnLst>
                              <p:par>
                                <p:cTn id="4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10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3500"/>
                            </p:stCondLst>
                            <p:childTnLst>
                              <p:par>
                                <p:cTn id="4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10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10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1" dur="1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4500"/>
                            </p:stCondLst>
                            <p:childTnLst>
                              <p:par>
                                <p:cTn id="63" presetID="22" presetClass="entr" presetSubtype="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5" dur="75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8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75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8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75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6" presetClass="entr" presetSubtype="37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4" dur="75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6" presetClass="entr" presetSubtype="37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7" dur="75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6000"/>
                            </p:stCondLst>
                            <p:childTnLst>
                              <p:par>
                                <p:cTn id="79" presetID="22" presetClass="entr" presetSubtype="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1" dur="75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2" presetClass="entr" presetSubtype="8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75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2" presetClass="entr" presetSubtype="8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75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8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0" dur="75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22" presetClass="entr" presetSubtype="8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75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16" presetClass="entr" presetSubtype="37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96" dur="75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16" presetClass="entr" presetSubtype="37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99" dur="75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16" presetClass="entr" presetSubtype="37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2" dur="75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16" presetClass="entr" presetSubtype="37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5" dur="75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17500"/>
                            </p:stCondLst>
                            <p:childTnLst>
                              <p:par>
                                <p:cTn id="107" presetID="22" presetClass="entr" presetSubtype="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9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22" presetClass="entr" presetSubtype="8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2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22" presetClass="entr" presetSubtype="8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5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22" presetClass="entr" presetSubtype="8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8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16" presetClass="entr" presetSubtype="37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1" dur="75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16" presetClass="entr" presetSubtype="37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4" dur="75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16" presetClass="entr" presetSubtype="37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7" dur="75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19000"/>
                            </p:stCondLst>
                            <p:childTnLst>
                              <p:par>
                                <p:cTn id="129" presetID="22" presetClass="entr" presetSubtype="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1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22" presetClass="entr" presetSubtype="8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4" dur="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22" presetClass="entr" presetSubtype="8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7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16" presetClass="entr" presetSubtype="37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40" dur="75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16" presetClass="entr" presetSubtype="37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43" dur="75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20500"/>
                            </p:stCondLst>
                            <p:childTnLst>
                              <p:par>
                                <p:cTn id="145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4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6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7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9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0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3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5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6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9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2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4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24500"/>
                            </p:stCondLst>
                            <p:childTnLst>
                              <p:par>
                                <p:cTn id="179" presetID="22" presetClass="entr" presetSubtype="2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1" dur="75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2" presetID="22" presetClass="entr" presetSubtype="8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4" dur="75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5" presetID="22" presetClass="entr" presetSubtype="8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7" dur="75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8" presetID="22" presetClass="entr" presetSubtype="2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0" dur="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1" presetID="22" presetClass="entr" presetSubtype="2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3" dur="7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4" presetID="22" presetClass="entr" presetSubtype="8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6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7" presetID="22" presetClass="entr" presetSubtype="1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9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0" presetID="22" presetClass="entr" presetSubtype="8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2" dur="7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3" presetID="22" presetClass="entr" presetSubtype="1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5" dur="7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6" presetID="22" presetClass="entr" presetSubtype="8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8" dur="7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9" presetID="22" presetClass="entr" presetSubtype="8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1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2" presetID="22" presetClass="entr" presetSubtype="8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4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5" presetID="22" presetClass="entr" presetSubtype="2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7" dur="7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8" presetID="22" presetClass="entr" presetSubtype="2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0" dur="7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1" presetID="22" presetClass="entr" presetSubtype="2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3" dur="75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4" presetID="22" presetClass="entr" presetSubtype="2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6" dur="75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7" presetID="22" presetClass="entr" presetSubtype="2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9" dur="75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0" presetID="22" presetClass="entr" presetSubtype="2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2" dur="75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3" presetID="22" presetClass="entr" presetSubtype="2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5" dur="75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6" presetID="22" presetClass="entr" presetSubtype="2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8" dur="75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" grpId="0" animBg="1"/>
      <p:bldP spid="53" grpId="0" animBg="1"/>
      <p:bldP spid="54" grpId="0" animBg="1"/>
      <p:bldP spid="55" grpId="0" animBg="1"/>
      <p:bldP spid="59" grpId="0" animBg="1"/>
      <p:bldP spid="64" grpId="0" animBg="1"/>
      <p:bldP spid="65" grpId="0" animBg="1"/>
      <p:bldP spid="66" grpId="0" animBg="1"/>
      <p:bldP spid="70" grpId="0" animBg="1"/>
      <p:bldP spid="71" grpId="0" animBg="1"/>
      <p:bldP spid="72" grpId="0" animBg="1"/>
      <p:bldP spid="75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5" grpId="0" animBg="1"/>
      <p:bldP spid="86" grpId="0" animBg="1"/>
      <p:bldP spid="87" grpId="0" animBg="1"/>
      <p:bldP spid="88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2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es moyens à la hauteur de nos missions">
            <a:extLst>
              <a:ext uri="{FF2B5EF4-FFF2-40B4-BE49-F238E27FC236}">
                <a16:creationId xmlns:a16="http://schemas.microsoft.com/office/drawing/2014/main" id="{6524C8C3-7D10-60D1-6702-37C2E3DA660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2404" y="0"/>
            <a:ext cx="3903688" cy="160752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7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600" dirty="0"/>
              <a:t>Des </a:t>
            </a:r>
            <a:r>
              <a:rPr lang="en-US" sz="3600" dirty="0" err="1"/>
              <a:t>moyens</a:t>
            </a:r>
            <a:r>
              <a:rPr lang="en-US" sz="3600" dirty="0"/>
              <a:t> à la hauteur de </a:t>
            </a:r>
            <a:r>
              <a:rPr lang="en-US" sz="3600" dirty="0" err="1"/>
              <a:t>nos</a:t>
            </a:r>
            <a:r>
              <a:rPr lang="en-US" sz="3600" dirty="0"/>
              <a:t> missions…</a:t>
            </a:r>
          </a:p>
        </p:txBody>
      </p:sp>
      <p:pic>
        <p:nvPicPr>
          <p:cNvPr id="16" name="véhicules BAC" descr="Une image contenant véhicule, Véhicule terrestre, roue, plein air&#10;&#10;Description générée automatiquement">
            <a:extLst>
              <a:ext uri="{FF2B5EF4-FFF2-40B4-BE49-F238E27FC236}">
                <a16:creationId xmlns:a16="http://schemas.microsoft.com/office/drawing/2014/main" id="{62E16B60-75D9-532B-990A-2DDCC58D875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3" r="10304" b="6"/>
          <a:stretch/>
        </p:blipFill>
        <p:spPr>
          <a:xfrm>
            <a:off x="6221197" y="2001696"/>
            <a:ext cx="2375767" cy="2041068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4" name="combis" descr="Une image contenant véhicule, Véhicule terrestre, plein air, roue&#10;&#10;Description générée automatiquement">
            <a:extLst>
              <a:ext uri="{FF2B5EF4-FFF2-40B4-BE49-F238E27FC236}">
                <a16:creationId xmlns:a16="http://schemas.microsoft.com/office/drawing/2014/main" id="{099729CF-A319-9993-A248-F1FCAEDA1CD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4" r="11713" b="6"/>
          <a:stretch/>
        </p:blipFill>
        <p:spPr>
          <a:xfrm>
            <a:off x="796365" y="2001696"/>
            <a:ext cx="2375767" cy="2041068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0" name="motards" descr="Une image contenant plein air, habits, personne, bâtiment&#10;&#10;Description générée automatiquement">
            <a:extLst>
              <a:ext uri="{FF2B5EF4-FFF2-40B4-BE49-F238E27FC236}">
                <a16:creationId xmlns:a16="http://schemas.microsoft.com/office/drawing/2014/main" id="{B8D81A80-E4E8-66AD-115A-23EC0E1D2244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13" r="6" b="6"/>
          <a:stretch/>
        </p:blipFill>
        <p:spPr>
          <a:xfrm>
            <a:off x="6221197" y="4196993"/>
            <a:ext cx="2369981" cy="2041068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" name="vélos" descr="Une image contenant roue, pneu, vélo, Véhicule terrestre&#10;&#10;Description générée automatiquement">
            <a:extLst>
              <a:ext uri="{FF2B5EF4-FFF2-40B4-BE49-F238E27FC236}">
                <a16:creationId xmlns:a16="http://schemas.microsoft.com/office/drawing/2014/main" id="{5652B5D3-EE5F-BCFA-421A-55993028F8A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3" r="10124" b="6"/>
          <a:stretch/>
        </p:blipFill>
        <p:spPr>
          <a:xfrm>
            <a:off x="8979084" y="2001696"/>
            <a:ext cx="2375767" cy="2041068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7" name="caméra" descr="Une image contenant ciel, plein air, avion, léger&#10;&#10;Description générée automatiquement">
            <a:extLst>
              <a:ext uri="{FF2B5EF4-FFF2-40B4-BE49-F238E27FC236}">
                <a16:creationId xmlns:a16="http://schemas.microsoft.com/office/drawing/2014/main" id="{216C875F-27A0-0ECF-74D2-F6BF344D0FAB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365" y="4187556"/>
            <a:ext cx="2375767" cy="204106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1" name="livescan" descr="Une image contenant intérieur, ordinateur, texte, écran d’ordinateur&#10;&#10;Description générée automatiquement">
            <a:extLst>
              <a:ext uri="{FF2B5EF4-FFF2-40B4-BE49-F238E27FC236}">
                <a16:creationId xmlns:a16="http://schemas.microsoft.com/office/drawing/2014/main" id="{710A8ECA-1DE5-0A56-D791-840F58D81B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535904" y="2934888"/>
            <a:ext cx="4236365" cy="236998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3" name="radios armoire intelligente" descr="Une image contenant acier, Aluminium, métal, intérieur&#10;&#10;Description générée automatiquement">
            <a:extLst>
              <a:ext uri="{FF2B5EF4-FFF2-40B4-BE49-F238E27FC236}">
                <a16:creationId xmlns:a16="http://schemas.microsoft.com/office/drawing/2014/main" id="{E9101E23-7DC2-714E-78ED-F3A5F10B0B5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3298" y="4196993"/>
            <a:ext cx="2375767" cy="2055572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777879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Click="0" advTm="14000">
        <p14:reveal/>
      </p:transition>
    </mc:Choice>
    <mc:Fallback xmlns="">
      <p:transition spd="slow" advClick="0" advTm="14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A84606D-932B-49C6-C4D3-1E1D34A11C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sensibilisation école" descr="Une image contenant plein air, Véhicule terrestre, véhicule, voiture&#10;&#10;Description générée automatiquement">
            <a:extLst>
              <a:ext uri="{FF2B5EF4-FFF2-40B4-BE49-F238E27FC236}">
                <a16:creationId xmlns:a16="http://schemas.microsoft.com/office/drawing/2014/main" id="{68F6926B-D924-B574-213D-148B02B7493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9088" y="169278"/>
            <a:ext cx="2753789" cy="2371858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1" name="voiture tonneau Lobbes" descr="Une image contenant ciel, plein air, Véhicule terrestre, nuage&#10;&#10;Description générée automatiquement">
            <a:extLst>
              <a:ext uri="{FF2B5EF4-FFF2-40B4-BE49-F238E27FC236}">
                <a16:creationId xmlns:a16="http://schemas.microsoft.com/office/drawing/2014/main" id="{784705BC-EBF0-B962-1987-7D36F32E3D0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534" y="1768218"/>
            <a:ext cx="2486208" cy="205823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2" name="commissariat mobile" descr="Une image contenant plein air, arbre, chaussures, route&#10;&#10;Description générée automatiquement">
            <a:extLst>
              <a:ext uri="{FF2B5EF4-FFF2-40B4-BE49-F238E27FC236}">
                <a16:creationId xmlns:a16="http://schemas.microsoft.com/office/drawing/2014/main" id="{53303331-0475-E779-0EE3-3DAE0ED7BC1D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9882" y="262225"/>
            <a:ext cx="3129290" cy="219201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40" name="combi rond point" descr="Une image contenant plein air, texte, ciel, Véhicule terrestre&#10;&#10;Description générée automatiquement">
            <a:extLst>
              <a:ext uri="{FF2B5EF4-FFF2-40B4-BE49-F238E27FC236}">
                <a16:creationId xmlns:a16="http://schemas.microsoft.com/office/drawing/2014/main" id="{E640AC6F-6845-9C85-9F63-0036B3983C2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4874" y="4600020"/>
            <a:ext cx="2562317" cy="210781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2" name="brigade cyclistes" descr="Une image contenant texte, habits, personne, groupe&#10;&#10;Description générée automatiquement">
            <a:extLst>
              <a:ext uri="{FF2B5EF4-FFF2-40B4-BE49-F238E27FC236}">
                <a16:creationId xmlns:a16="http://schemas.microsoft.com/office/drawing/2014/main" id="{B3D3236B-A06C-05B8-8AF0-96B2E943FE8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304" r="2" b="34435"/>
          <a:stretch/>
        </p:blipFill>
        <p:spPr>
          <a:xfrm>
            <a:off x="8761841" y="1814946"/>
            <a:ext cx="2753789" cy="226099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9" name="élèves école" descr="Une image contenant plein air, ciel, arbre, personne&#10;&#10;Description générée automatiquement">
            <a:extLst>
              <a:ext uri="{FF2B5EF4-FFF2-40B4-BE49-F238E27FC236}">
                <a16:creationId xmlns:a16="http://schemas.microsoft.com/office/drawing/2014/main" id="{0A7405A4-3AAB-BAFA-357F-29D873206C0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8758" y="4214441"/>
            <a:ext cx="2936933" cy="250794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4" name="championnat cyclisme" descr="Une image contenant plein air, véhicule, ciel, Véhicule terrestre&#10;&#10;Description générée automatiquement">
            <a:extLst>
              <a:ext uri="{FF2B5EF4-FFF2-40B4-BE49-F238E27FC236}">
                <a16:creationId xmlns:a16="http://schemas.microsoft.com/office/drawing/2014/main" id="{0800CD41-369D-1DEA-6E17-A4ACE26795B4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2956" y="1575313"/>
            <a:ext cx="2900452" cy="2175339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4" name="dispatching" descr="Une image contenant intérieur, texte, écran d’ordinateur, ordinateur&#10;&#10;Description générée automatiquement">
            <a:extLst>
              <a:ext uri="{FF2B5EF4-FFF2-40B4-BE49-F238E27FC236}">
                <a16:creationId xmlns:a16="http://schemas.microsoft.com/office/drawing/2014/main" id="{E77748F3-CC75-C1BC-03BB-C94DC7E83C54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190" y="3460325"/>
            <a:ext cx="3009547" cy="225716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7" name="rassemblement TDF" descr="Une image contenant plein air, véhicule, Véhicule terrestre, voiture&#10;&#10;Description générée automatiquement">
            <a:extLst>
              <a:ext uri="{FF2B5EF4-FFF2-40B4-BE49-F238E27FC236}">
                <a16:creationId xmlns:a16="http://schemas.microsoft.com/office/drawing/2014/main" id="{998F85E9-6E7A-4EEF-9DA1-863BE0D647B1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498" y="2151913"/>
            <a:ext cx="3473010" cy="260475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9" name="piste cellule provinciale" descr="Une image contenant plein air, ciel, texte, sol&#10;&#10;Description générée automatiquement">
            <a:extLst>
              <a:ext uri="{FF2B5EF4-FFF2-40B4-BE49-F238E27FC236}">
                <a16:creationId xmlns:a16="http://schemas.microsoft.com/office/drawing/2014/main" id="{CA9DC18A-3487-F84B-5A27-A4BF2F33271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9975" y="4194335"/>
            <a:ext cx="3038394" cy="227879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4" name="technoprévention" descr="Une image contenant habits, personne, Visage humain, intérieur&#10;&#10;Description générée automatiquement">
            <a:extLst>
              <a:ext uri="{FF2B5EF4-FFF2-40B4-BE49-F238E27FC236}">
                <a16:creationId xmlns:a16="http://schemas.microsoft.com/office/drawing/2014/main" id="{C2C02864-A21A-B7B8-F33B-2D3871D14EE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4874" y="3064482"/>
            <a:ext cx="3185391" cy="1793338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6" name="Ctl transfrontalier" descr="Une image contenant plein air, route, personne, ciel&#10;&#10;Description générée automatiquement">
            <a:extLst>
              <a:ext uri="{FF2B5EF4-FFF2-40B4-BE49-F238E27FC236}">
                <a16:creationId xmlns:a16="http://schemas.microsoft.com/office/drawing/2014/main" id="{00C69C3A-7A25-2DFB-B7D9-5DE5902E0048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17123" y="3320190"/>
            <a:ext cx="3292893" cy="1849433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6" name="...diverses et variées">
            <a:extLst>
              <a:ext uri="{FF2B5EF4-FFF2-40B4-BE49-F238E27FC236}">
                <a16:creationId xmlns:a16="http://schemas.microsoft.com/office/drawing/2014/main" id="{597DB622-E006-C76A-9155-89DE476666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9044" y="5402157"/>
            <a:ext cx="4192979" cy="145584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7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spcAft>
                <a:spcPts val="600"/>
              </a:spcAft>
            </a:pPr>
            <a:r>
              <a:rPr lang="en-US" sz="3600" dirty="0"/>
              <a:t>…</a:t>
            </a:r>
            <a:r>
              <a:rPr lang="en-US" sz="3600" dirty="0" err="1"/>
              <a:t>diverses</a:t>
            </a:r>
            <a:r>
              <a:rPr lang="en-US" sz="3600" dirty="0"/>
              <a:t> et </a:t>
            </a:r>
            <a:r>
              <a:rPr lang="en-US" sz="3600" dirty="0" err="1"/>
              <a:t>variées</a:t>
            </a:r>
            <a:r>
              <a:rPr lang="en-US" sz="3600" dirty="0"/>
              <a:t>!</a:t>
            </a:r>
          </a:p>
        </p:txBody>
      </p:sp>
      <p:sp>
        <p:nvSpPr>
          <p:cNvPr id="5" name="Des moyens à la hauteur de nos misionsTitre 1">
            <a:extLst>
              <a:ext uri="{FF2B5EF4-FFF2-40B4-BE49-F238E27FC236}">
                <a16:creationId xmlns:a16="http://schemas.microsoft.com/office/drawing/2014/main" id="{8E59BC01-BC35-68C5-C65E-D8DF0CCAB0D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2404" y="0"/>
            <a:ext cx="3903688" cy="160752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7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600" dirty="0"/>
              <a:t>Des </a:t>
            </a:r>
            <a:r>
              <a:rPr lang="en-US" sz="3600" dirty="0" err="1"/>
              <a:t>moyens</a:t>
            </a:r>
            <a:r>
              <a:rPr lang="en-US" sz="3600" dirty="0"/>
              <a:t> à la hauteur de </a:t>
            </a:r>
            <a:r>
              <a:rPr lang="en-US" sz="3600" dirty="0" err="1"/>
              <a:t>nos</a:t>
            </a:r>
            <a:r>
              <a:rPr lang="en-US" sz="3600" dirty="0"/>
              <a:t> missions…</a:t>
            </a:r>
          </a:p>
        </p:txBody>
      </p:sp>
    </p:spTree>
    <p:extLst>
      <p:ext uri="{BB962C8B-B14F-4D97-AF65-F5344CB8AC3E}">
        <p14:creationId xmlns:p14="http://schemas.microsoft.com/office/powerpoint/2010/main" val="3185897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Click="0" advTm="12000">
        <p14:reveal/>
      </p:transition>
    </mc:Choice>
    <mc:Fallback xmlns="">
      <p:transition spd="slow" advClick="0" advTm="12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0E9AD12-7DF0-07E5-51C4-A3A9FDCF4E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armoires sécurisées" descr="Une image contenant intérieur, mur, Matériau composite, carreau&#10;&#10;Description générée automatiquement">
            <a:extLst>
              <a:ext uri="{FF2B5EF4-FFF2-40B4-BE49-F238E27FC236}">
                <a16:creationId xmlns:a16="http://schemas.microsoft.com/office/drawing/2014/main" id="{41E52A09-4C92-E933-8568-DEBB7131CB04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644260" y="1718910"/>
            <a:ext cx="2347200" cy="1799712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1" name="réunion / PC Ops" descr="Une image contenant intérieur, Immeuble de bureaux, mur, table&#10;&#10;Description générée automatiquement">
            <a:extLst>
              <a:ext uri="{FF2B5EF4-FFF2-40B4-BE49-F238E27FC236}">
                <a16:creationId xmlns:a16="http://schemas.microsoft.com/office/drawing/2014/main" id="{A3F3D3B1-6AA5-FB78-26E1-DE056713030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8004" y="4239234"/>
            <a:ext cx="5365790" cy="23472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2" name="dispatching" descr="Une image contenant texte, intérieur, Ordinateur personnel, Périphérique de sortie&#10;&#10;Description générée automatiquement">
            <a:extLst>
              <a:ext uri="{FF2B5EF4-FFF2-40B4-BE49-F238E27FC236}">
                <a16:creationId xmlns:a16="http://schemas.microsoft.com/office/drawing/2014/main" id="{E026D431-5582-B725-314A-642942C337E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517" y="4239234"/>
            <a:ext cx="3020511" cy="23472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3" name="Racks rangement" descr="Une image contenant intérieur, ingénierie, mur&#10;&#10;Description générée automatiquement">
            <a:extLst>
              <a:ext uri="{FF2B5EF4-FFF2-40B4-BE49-F238E27FC236}">
                <a16:creationId xmlns:a16="http://schemas.microsoft.com/office/drawing/2014/main" id="{8F7FD095-1C2D-DC7C-68BC-C10564C826F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564794" y="4532634"/>
            <a:ext cx="2347200" cy="17604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4" name="local TAM" descr="Une image contenant intérieur, mur, décoration d’intérieur, canapé&#10;&#10;Description générée automatiquement">
            <a:extLst>
              <a:ext uri="{FF2B5EF4-FFF2-40B4-BE49-F238E27FC236}">
                <a16:creationId xmlns:a16="http://schemas.microsoft.com/office/drawing/2014/main" id="{612BB038-1278-BB73-E5F6-A8104C23E62D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517" y="1442064"/>
            <a:ext cx="4836814" cy="2347986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6" name="cellules" descr="Une image contenant mur, intérieur, bleu, sol&#10;&#10;Description générée automatiquement">
            <a:extLst>
              <a:ext uri="{FF2B5EF4-FFF2-40B4-BE49-F238E27FC236}">
                <a16:creationId xmlns:a16="http://schemas.microsoft.com/office/drawing/2014/main" id="{10F36161-9249-6B51-714B-81C81DA1860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0986" y="1445166"/>
            <a:ext cx="3142808" cy="23472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9" name="une infra qui évolue et s'adapte">
            <a:extLst>
              <a:ext uri="{FF2B5EF4-FFF2-40B4-BE49-F238E27FC236}">
                <a16:creationId xmlns:a16="http://schemas.microsoft.com/office/drawing/2014/main" id="{0C49DA4E-A0C8-B178-B2EF-EE3971ABEB3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07356" y="174632"/>
            <a:ext cx="9893072" cy="99835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7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defTabSz="388620">
              <a:lnSpc>
                <a:spcPct val="90000"/>
              </a:lnSpc>
              <a:spcAft>
                <a:spcPts val="510"/>
              </a:spcAft>
            </a:pPr>
            <a:r>
              <a:rPr lang="en-US" sz="3600" b="0" i="0" kern="1200" dirty="0">
                <a:solidFill>
                  <a:schemeClr val="tx2"/>
                </a:solidFill>
              </a:rPr>
              <a:t>Une infrastructure qui </a:t>
            </a:r>
            <a:r>
              <a:rPr lang="en-US" sz="3600" dirty="0" err="1"/>
              <a:t>évolue</a:t>
            </a:r>
            <a:r>
              <a:rPr lang="en-US" sz="3600" dirty="0"/>
              <a:t> et </a:t>
            </a:r>
            <a:r>
              <a:rPr lang="en-US" sz="3600" b="0" i="0" kern="1200" dirty="0" err="1">
                <a:solidFill>
                  <a:schemeClr val="tx2"/>
                </a:solidFill>
              </a:rPr>
              <a:t>s’adapte</a:t>
            </a:r>
            <a:r>
              <a:rPr lang="en-US" sz="3600" b="0" i="0" kern="1200" dirty="0">
                <a:solidFill>
                  <a:schemeClr val="tx2"/>
                </a:solidFill>
              </a:rPr>
              <a:t> </a:t>
            </a:r>
            <a:r>
              <a:rPr lang="en-US" sz="3600" b="0" i="0" kern="1200" dirty="0" err="1">
                <a:solidFill>
                  <a:schemeClr val="tx2"/>
                </a:solidFill>
              </a:rPr>
              <a:t>en</a:t>
            </a:r>
            <a:r>
              <a:rPr lang="en-US" sz="3600" b="0" i="0" kern="1200" dirty="0">
                <a:solidFill>
                  <a:schemeClr val="tx2"/>
                </a:solidFill>
              </a:rPr>
              <a:t> </a:t>
            </a:r>
            <a:r>
              <a:rPr lang="en-US" sz="3600" b="0" i="0" kern="1200" dirty="0" err="1">
                <a:solidFill>
                  <a:schemeClr val="tx2"/>
                </a:solidFill>
              </a:rPr>
              <a:t>fonction</a:t>
            </a:r>
            <a:r>
              <a:rPr lang="en-US" sz="3600" b="0" i="0" kern="1200" dirty="0">
                <a:solidFill>
                  <a:schemeClr val="tx2"/>
                </a:solidFill>
              </a:rPr>
              <a:t> des </a:t>
            </a:r>
            <a:r>
              <a:rPr lang="en-US" sz="3600" dirty="0"/>
              <a:t>missions</a:t>
            </a:r>
          </a:p>
        </p:txBody>
      </p:sp>
    </p:spTree>
    <p:extLst>
      <p:ext uri="{BB962C8B-B14F-4D97-AF65-F5344CB8AC3E}">
        <p14:creationId xmlns:p14="http://schemas.microsoft.com/office/powerpoint/2010/main" val="257316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Click="0" advTm="22000">
        <p14:reveal/>
      </p:transition>
    </mc:Choice>
    <mc:Fallback xmlns="">
      <p:transition spd="slow" advClick="0" advTm="22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2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5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2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2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500"/>
                            </p:stCondLst>
                            <p:childTnLst>
                              <p:par>
                                <p:cTn id="2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2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3000"/>
                            </p:stCondLst>
                            <p:childTnLst>
                              <p:par>
                                <p:cTn id="2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2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500"/>
                            </p:stCondLst>
                            <p:childTnLst>
                              <p:par>
                                <p:cTn id="2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2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Loyauté">
            <a:extLst>
              <a:ext uri="{FF2B5EF4-FFF2-40B4-BE49-F238E27FC236}">
                <a16:creationId xmlns:a16="http://schemas.microsoft.com/office/drawing/2014/main" id="{2CCB5C95-C2C8-FB46-C690-B6A29654C855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5487716" y="5305599"/>
            <a:ext cx="196560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600" b="1" dirty="0">
                <a:ln w="0"/>
                <a:solidFill>
                  <a:srgbClr val="002060"/>
                </a:solidFill>
                <a:effectLst>
                  <a:reflection blurRad="6350" stA="53000" endA="300" endPos="35500" dir="5400000" sy="-90000" algn="bl" rotWithShape="0"/>
                </a:effectLst>
              </a:rPr>
              <a:t>Loyauté</a:t>
            </a:r>
            <a:endParaRPr lang="fr-FR" sz="3600" b="1" cap="none" spc="0" dirty="0">
              <a:ln w="0"/>
              <a:solidFill>
                <a:srgbClr val="002060"/>
              </a:soli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9" name="Transparence">
            <a:extLst>
              <a:ext uri="{FF2B5EF4-FFF2-40B4-BE49-F238E27FC236}">
                <a16:creationId xmlns:a16="http://schemas.microsoft.com/office/drawing/2014/main" id="{153A6AD7-3C23-DA12-11A1-F3554317CFC4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4918613" y="4301940"/>
            <a:ext cx="323037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600" b="1" dirty="0">
                <a:ln w="0"/>
                <a:solidFill>
                  <a:srgbClr val="002060"/>
                </a:solidFill>
                <a:effectLst>
                  <a:reflection blurRad="6350" stA="53000" endA="300" endPos="35500" dir="5400000" sy="-90000" algn="bl" rotWithShape="0"/>
                </a:effectLst>
              </a:rPr>
              <a:t>Transparence</a:t>
            </a:r>
            <a:endParaRPr lang="fr-FR" sz="3600" b="1" cap="none" spc="0" dirty="0">
              <a:ln w="0"/>
              <a:solidFill>
                <a:srgbClr val="002060"/>
              </a:soli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4" name="Intégrité">
            <a:extLst>
              <a:ext uri="{FF2B5EF4-FFF2-40B4-BE49-F238E27FC236}">
                <a16:creationId xmlns:a16="http://schemas.microsoft.com/office/drawing/2014/main" id="{9080E4D4-3070-C101-B92D-C2D8CCC4C259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5487716" y="3294664"/>
            <a:ext cx="20201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600" b="1" dirty="0">
                <a:ln w="0"/>
                <a:solidFill>
                  <a:srgbClr val="002060"/>
                </a:solidFill>
                <a:effectLst>
                  <a:reflection blurRad="6350" stA="53000" endA="300" endPos="35500" dir="5400000" sy="-90000" algn="bl" rotWithShape="0"/>
                </a:effectLst>
              </a:rPr>
              <a:t>Intégrité</a:t>
            </a:r>
            <a:endParaRPr lang="fr-FR" sz="3600" b="1" cap="none" spc="0" dirty="0">
              <a:ln w="0"/>
              <a:solidFill>
                <a:srgbClr val="002060"/>
              </a:soli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8" name="Disponibilité">
            <a:extLst>
              <a:ext uri="{FF2B5EF4-FFF2-40B4-BE49-F238E27FC236}">
                <a16:creationId xmlns:a16="http://schemas.microsoft.com/office/drawing/2014/main" id="{AEF6348A-7510-9FF1-C009-2B4FCCD986BB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5094142" y="2291005"/>
            <a:ext cx="287931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600" b="1" dirty="0">
                <a:ln w="0"/>
                <a:solidFill>
                  <a:srgbClr val="002060"/>
                </a:solidFill>
                <a:effectLst>
                  <a:reflection blurRad="6350" stA="53000" endA="300" endPos="35500" dir="5400000" sy="-90000" algn="bl" rotWithShape="0"/>
                </a:effectLst>
              </a:rPr>
              <a:t>Disponibilité</a:t>
            </a:r>
            <a:endParaRPr lang="fr-FR" sz="3600" b="1" cap="none" spc="0" dirty="0">
              <a:ln w="0"/>
              <a:solidFill>
                <a:srgbClr val="002060"/>
              </a:soli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10" name="Au Sv du citoyen">
            <a:extLst>
              <a:ext uri="{FF2B5EF4-FFF2-40B4-BE49-F238E27FC236}">
                <a16:creationId xmlns:a16="http://schemas.microsoft.com/office/drawing/2014/main" id="{50A92A75-FE91-DD85-D988-C55DAB3007B2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4071120" y="1347254"/>
            <a:ext cx="505779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600" b="1" dirty="0">
                <a:ln w="0"/>
                <a:solidFill>
                  <a:srgbClr val="002060"/>
                </a:solidFill>
                <a:effectLst>
                  <a:reflection blurRad="6350" stA="53000" endA="300" endPos="35500" dir="5400000" sy="-90000" algn="bl" rotWithShape="0"/>
                </a:effectLst>
              </a:rPr>
              <a:t>Au service du citoyen</a:t>
            </a:r>
            <a:endParaRPr lang="fr-FR" sz="3600" b="1" cap="none" spc="0" dirty="0">
              <a:ln w="0"/>
              <a:solidFill>
                <a:srgbClr val="002060"/>
              </a:soli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2" name="une ZP qui affiche ses valeurs">
            <a:extLst>
              <a:ext uri="{FF2B5EF4-FFF2-40B4-BE49-F238E27FC236}">
                <a16:creationId xmlns:a16="http://schemas.microsoft.com/office/drawing/2014/main" id="{4E60A36C-359E-DF5F-CFAB-3C4B33164776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ctrTitle"/>
          </p:nvPr>
        </p:nvSpPr>
        <p:spPr>
          <a:xfrm>
            <a:off x="218773" y="279206"/>
            <a:ext cx="2945037" cy="21467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fr-BE" sz="3600" dirty="0"/>
              <a:t>Une zone de police qui affiche ses valeurs</a:t>
            </a:r>
          </a:p>
        </p:txBody>
      </p:sp>
    </p:spTree>
    <p:extLst>
      <p:ext uri="{BB962C8B-B14F-4D97-AF65-F5344CB8AC3E}">
        <p14:creationId xmlns:p14="http://schemas.microsoft.com/office/powerpoint/2010/main" val="2553213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14000">
        <p:fade/>
      </p:transition>
    </mc:Choice>
    <mc:Fallback xmlns="">
      <p:transition spd="med" advClick="0" advTm="14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3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000"/>
                            </p:stCondLst>
                            <p:childTnLst>
                              <p:par>
                                <p:cTn id="8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0"/>
                            </p:stCondLst>
                            <p:childTnLst>
                              <p:par>
                                <p:cTn id="11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000"/>
                            </p:stCondLst>
                            <p:childTnLst>
                              <p:par>
                                <p:cTn id="14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9" grpId="0"/>
      <p:bldP spid="4" grpId="0"/>
      <p:bldP spid="8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F69A99A-74BF-6730-211A-ACBDC9305D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BAC carnaval" descr="Une image contenant habits, plein air, bâtiment, homme&#10;&#10;Le contenu généré par l’IA peut être incorrect.">
            <a:extLst>
              <a:ext uri="{FF2B5EF4-FFF2-40B4-BE49-F238E27FC236}">
                <a16:creationId xmlns:a16="http://schemas.microsoft.com/office/drawing/2014/main" id="{9D0CA883-B26A-7980-DCD1-DB6FCD9B08F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5014" y="3568357"/>
            <a:ext cx="3397707" cy="27360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" name="ramassage gilles">
            <a:hlinkClick r:id="" action="ppaction://media"/>
            <a:extLst>
              <a:ext uri="{FF2B5EF4-FFF2-40B4-BE49-F238E27FC236}">
                <a16:creationId xmlns:a16="http://schemas.microsoft.com/office/drawing/2014/main" id="{3A2AC9F3-C253-EFA8-07A4-C8A74E03D83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156431" y="3568357"/>
            <a:ext cx="3397707" cy="27360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4" name="gille &amp; policiers" descr="Une image contenant habits, personne, homme, bâtiment&#10;&#10;Description générée automatiquement">
            <a:extLst>
              <a:ext uri="{FF2B5EF4-FFF2-40B4-BE49-F238E27FC236}">
                <a16:creationId xmlns:a16="http://schemas.microsoft.com/office/drawing/2014/main" id="{60732522-1BE5-082B-09CC-CEEC3F3B28C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11" r="-1" b="47547"/>
          <a:stretch/>
        </p:blipFill>
        <p:spPr>
          <a:xfrm>
            <a:off x="4156431" y="609601"/>
            <a:ext cx="3397707" cy="274396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8" name="Xavier">
            <a:extLst>
              <a:ext uri="{FF2B5EF4-FFF2-40B4-BE49-F238E27FC236}">
                <a16:creationId xmlns:a16="http://schemas.microsoft.com/office/drawing/2014/main" id="{D365A606-D0EE-3B4A-DB03-CCE94A379DC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7848" y="3568357"/>
            <a:ext cx="3397707" cy="27360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7" name="rondeau" descr="Une image contenant plein air, bâtiment, personnes, personne&#10;&#10;Description générée automatiquement">
            <a:extLst>
              <a:ext uri="{FF2B5EF4-FFF2-40B4-BE49-F238E27FC236}">
                <a16:creationId xmlns:a16="http://schemas.microsoft.com/office/drawing/2014/main" id="{334E9B48-9F91-5A41-060F-D7810CE5245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5" r="5651" b="5"/>
          <a:stretch/>
        </p:blipFill>
        <p:spPr>
          <a:xfrm>
            <a:off x="607848" y="609600"/>
            <a:ext cx="3397707" cy="2743962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6" name="Une ZP qui vit au rythme des carnavals">
            <a:extLst>
              <a:ext uri="{FF2B5EF4-FFF2-40B4-BE49-F238E27FC236}">
                <a16:creationId xmlns:a16="http://schemas.microsoft.com/office/drawing/2014/main" id="{82D97299-5581-0691-C354-50DDC44EB84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7705014" y="173181"/>
            <a:ext cx="3342459" cy="332958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7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200" dirty="0"/>
              <a:t>Une zone de police qui vit au </a:t>
            </a:r>
            <a:r>
              <a:rPr lang="en-US" sz="4200" dirty="0" err="1"/>
              <a:t>rythme</a:t>
            </a:r>
            <a:r>
              <a:rPr lang="en-US" sz="4200" dirty="0"/>
              <a:t> des </a:t>
            </a:r>
            <a:r>
              <a:rPr lang="en-US" sz="4200" dirty="0" err="1"/>
              <a:t>carnavals</a:t>
            </a:r>
            <a:r>
              <a:rPr lang="en-US" sz="4200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381052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Click="0" advTm="10000">
        <p14:reveal/>
      </p:transition>
    </mc:Choice>
    <mc:Fallback xmlns="">
      <p:transition spd="slow" advClick="0" advTm="1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5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6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63A3CB0-E59F-21E9-0480-899076DC1B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avaliers" descr="Une image contenant plein air, ciel, personne, habits&#10;&#10;Description générée automatiquement">
            <a:extLst>
              <a:ext uri="{FF2B5EF4-FFF2-40B4-BE49-F238E27FC236}">
                <a16:creationId xmlns:a16="http://schemas.microsoft.com/office/drawing/2014/main" id="{84ECE04E-ED9E-8A3B-8C65-878F11B7F9C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6431" y="3560398"/>
            <a:ext cx="3397707" cy="274396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8" name="Amélie" descr="Une image contenant habits, personne, sourire, Visage humain&#10;&#10;Description générée automatiquement">
            <a:extLst>
              <a:ext uri="{FF2B5EF4-FFF2-40B4-BE49-F238E27FC236}">
                <a16:creationId xmlns:a16="http://schemas.microsoft.com/office/drawing/2014/main" id="{B972F947-430F-E7DD-CE1C-91204363355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6431" y="609601"/>
            <a:ext cx="3397707" cy="27360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" name="Kursaal" descr="Une image contenant habits, personne, meubles, intérieur&#10;&#10;Description générée automatiquement">
            <a:extLst>
              <a:ext uri="{FF2B5EF4-FFF2-40B4-BE49-F238E27FC236}">
                <a16:creationId xmlns:a16="http://schemas.microsoft.com/office/drawing/2014/main" id="{B5E638DB-D594-CAFD-BD03-21465369CB2D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847" y="3560398"/>
            <a:ext cx="3397708" cy="2743959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2" name="cortège">
            <a:hlinkClick r:id="" action="ppaction://media"/>
            <a:extLst>
              <a:ext uri="{FF2B5EF4-FFF2-40B4-BE49-F238E27FC236}">
                <a16:creationId xmlns:a16="http://schemas.microsoft.com/office/drawing/2014/main" id="{63321FFD-A562-BA1B-FC02-E93EEA3134AD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47702" y="609601"/>
            <a:ext cx="3397707" cy="275898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6" name="Une ZP qui vit au rythme des carnavals">
            <a:extLst>
              <a:ext uri="{FF2B5EF4-FFF2-40B4-BE49-F238E27FC236}">
                <a16:creationId xmlns:a16="http://schemas.microsoft.com/office/drawing/2014/main" id="{485D3C19-5829-096E-C244-E5B3645FD9D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8201839" y="1447800"/>
            <a:ext cx="3342459" cy="332958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7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200" dirty="0"/>
              <a:t>Une zone de police qui vit au </a:t>
            </a:r>
            <a:r>
              <a:rPr lang="en-US" sz="4200" dirty="0" err="1"/>
              <a:t>rythme</a:t>
            </a:r>
            <a:r>
              <a:rPr lang="en-US" sz="4200" dirty="0"/>
              <a:t> des </a:t>
            </a:r>
            <a:r>
              <a:rPr lang="en-US" sz="4200" dirty="0" err="1"/>
              <a:t>carnavals</a:t>
            </a:r>
            <a:r>
              <a:rPr lang="en-US" sz="4200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686351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 advTm="14000"/>
    </mc:Choice>
    <mc:Fallback xmlns="">
      <p:transition advClick="0" advTm="1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9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0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3FDF496-A7FD-4A4B-0E2A-776F898792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foot Binche" descr="Une image contenant personne, herbe, plein air, sport&#10;&#10;Description générée automatiquement">
            <a:extLst>
              <a:ext uri="{FF2B5EF4-FFF2-40B4-BE49-F238E27FC236}">
                <a16:creationId xmlns:a16="http://schemas.microsoft.com/office/drawing/2014/main" id="{F0133724-0741-4529-C9F9-EAE004AE6894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98" y="1535418"/>
            <a:ext cx="4252360" cy="274396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6" name="St Médard" descr="Une image contenant plein air, herbe, personne, arme&#10;&#10;Description générée automatiquement">
            <a:extLst>
              <a:ext uri="{FF2B5EF4-FFF2-40B4-BE49-F238E27FC236}">
                <a16:creationId xmlns:a16="http://schemas.microsoft.com/office/drawing/2014/main" id="{A33A7EE8-FA6B-EFA7-35A4-5A4BC6E62D2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791" y="2395337"/>
            <a:ext cx="4235711" cy="282469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2" name="rallye Desoil" descr="Une image contenant véhicule, Véhicule terrestre, plein air, sport mécanique&#10;&#10;Description générée automatiquement">
            <a:extLst>
              <a:ext uri="{FF2B5EF4-FFF2-40B4-BE49-F238E27FC236}">
                <a16:creationId xmlns:a16="http://schemas.microsoft.com/office/drawing/2014/main" id="{92C497A0-7F06-3099-D7A9-E940CE543BF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4963" y="3144929"/>
            <a:ext cx="4252360" cy="271682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4" name="parade sans frontière" descr="Une image contenant personne, habits, plein air, homme&#10;&#10;Description générée automatiquement">
            <a:extLst>
              <a:ext uri="{FF2B5EF4-FFF2-40B4-BE49-F238E27FC236}">
                <a16:creationId xmlns:a16="http://schemas.microsoft.com/office/drawing/2014/main" id="{0DC0AB8B-9B1B-6969-95C1-3C75B8D95D5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8631" y="3807682"/>
            <a:ext cx="4256381" cy="274396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1" name="Reine collégiale Lobbes" descr="Une image contenant plein air, habits, ciel, personne&#10;&#10;Description générée automatiquement">
            <a:extLst>
              <a:ext uri="{FF2B5EF4-FFF2-40B4-BE49-F238E27FC236}">
                <a16:creationId xmlns:a16="http://schemas.microsoft.com/office/drawing/2014/main" id="{7A84A2B8-E608-16BC-ABEC-07292101A19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8539" y="4060117"/>
            <a:ext cx="4256381" cy="274396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8" name="fêtes moisson Bonne Es" descr="Une image contenant plein air, ciel, nuage, herbe&#10;&#10;Description générée automatiquement">
            <a:extLst>
              <a:ext uri="{FF2B5EF4-FFF2-40B4-BE49-F238E27FC236}">
                <a16:creationId xmlns:a16="http://schemas.microsoft.com/office/drawing/2014/main" id="{DE129B4B-9273-B264-B35D-BE9B5DFB0A2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9599" y="3946287"/>
            <a:ext cx="4256381" cy="2752589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0" name="Eddy Merckx TDF" descr="Une image contenant personne, Roue de vélo, vélo, Vélo - Équipement et matériel&#10;&#10;Description générée automatiquement">
            <a:extLst>
              <a:ext uri="{FF2B5EF4-FFF2-40B4-BE49-F238E27FC236}">
                <a16:creationId xmlns:a16="http://schemas.microsoft.com/office/drawing/2014/main" id="{868AD83F-D04A-3F08-0293-93EDF3CEBF1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5080" y="3745492"/>
            <a:ext cx="4252360" cy="2718392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2" name="Terrasse Ruffus" descr="Une image contenant habits, homme, personne, plein air&#10;&#10;Description générée automatiquement">
            <a:extLst>
              <a:ext uri="{FF2B5EF4-FFF2-40B4-BE49-F238E27FC236}">
                <a16:creationId xmlns:a16="http://schemas.microsoft.com/office/drawing/2014/main" id="{6DAD1A7A-B02B-37E3-A3D9-E0B48C3E858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82" y="3039733"/>
            <a:ext cx="4357376" cy="286458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4" name="jogging Portelette" descr="Une image contenant personne, plein air, chaussures, route&#10;&#10;Description générée automatiquement">
            <a:extLst>
              <a:ext uri="{FF2B5EF4-FFF2-40B4-BE49-F238E27FC236}">
                <a16:creationId xmlns:a16="http://schemas.microsoft.com/office/drawing/2014/main" id="{B6EEC26C-FFC9-6824-4F99-63C627D84994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4920" y="2284510"/>
            <a:ext cx="4424933" cy="286458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6" name="ducasse Bersillies" descr="Une image contenant habits, personne, Danse, concert&#10;&#10;Description générée automatiquement">
            <a:extLst>
              <a:ext uri="{FF2B5EF4-FFF2-40B4-BE49-F238E27FC236}">
                <a16:creationId xmlns:a16="http://schemas.microsoft.com/office/drawing/2014/main" id="{97CE7754-6FA6-7904-2BBD-656C36F4FD5B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2267" y="1825305"/>
            <a:ext cx="4446256" cy="2864579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" name="Urban challenge" descr="Une image contenant plein air, chaussures, ciel, personne&#10;&#10;Description générée automatiquement">
            <a:extLst>
              <a:ext uri="{FF2B5EF4-FFF2-40B4-BE49-F238E27FC236}">
                <a16:creationId xmlns:a16="http://schemas.microsoft.com/office/drawing/2014/main" id="{BF0859BC-4F02-FE8E-AEAB-B13F6B032A14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0649" y="1203890"/>
            <a:ext cx="4413581" cy="2916463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6" name="...mais aussi bien d'autres événements">
            <a:extLst>
              <a:ext uri="{FF2B5EF4-FFF2-40B4-BE49-F238E27FC236}">
                <a16:creationId xmlns:a16="http://schemas.microsoft.com/office/drawing/2014/main" id="{BCEEE3BB-F5F9-2AC7-6377-55DA83565E2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02174" y="-6269"/>
            <a:ext cx="9486277" cy="13463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7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800" dirty="0"/>
              <a:t>…</a:t>
            </a:r>
            <a:r>
              <a:rPr lang="en-US" sz="3800" dirty="0" err="1"/>
              <a:t>mais</a:t>
            </a:r>
            <a:r>
              <a:rPr lang="en-US" sz="3800" dirty="0"/>
              <a:t> </a:t>
            </a:r>
            <a:r>
              <a:rPr lang="en-US" sz="3800" dirty="0" err="1"/>
              <a:t>aussi</a:t>
            </a:r>
            <a:r>
              <a:rPr lang="en-US" sz="3800" dirty="0"/>
              <a:t> bien </a:t>
            </a:r>
            <a:r>
              <a:rPr lang="en-US" sz="3800" dirty="0" err="1"/>
              <a:t>d’autres</a:t>
            </a:r>
            <a:r>
              <a:rPr lang="en-US" sz="3800" dirty="0"/>
              <a:t> </a:t>
            </a:r>
            <a:r>
              <a:rPr lang="en-US" sz="3800" dirty="0" err="1"/>
              <a:t>événements</a:t>
            </a:r>
            <a:r>
              <a:rPr lang="en-US" sz="3800" dirty="0"/>
              <a:t> tout au long de </a:t>
            </a:r>
            <a:r>
              <a:rPr lang="en-US" sz="3800" dirty="0" err="1"/>
              <a:t>l’année</a:t>
            </a:r>
            <a:endParaRPr lang="en-US" sz="3800" dirty="0"/>
          </a:p>
        </p:txBody>
      </p:sp>
    </p:spTree>
    <p:extLst>
      <p:ext uri="{BB962C8B-B14F-4D97-AF65-F5344CB8AC3E}">
        <p14:creationId xmlns:p14="http://schemas.microsoft.com/office/powerpoint/2010/main" val="2249015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 advTm="32000">
        <p14:reveal/>
      </p:transition>
    </mc:Choice>
    <mc:Fallback xmlns="">
      <p:transition spd="slow" advClick="0" advTm="32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500"/>
                            </p:stCondLst>
                            <p:childTnLst>
                              <p:par>
                                <p:cTn id="14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500"/>
                            </p:stCondLst>
                            <p:childTnLst>
                              <p:par>
                                <p:cTn id="19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500"/>
                            </p:stCondLst>
                            <p:childTnLst>
                              <p:par>
                                <p:cTn id="24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3500"/>
                            </p:stCondLst>
                            <p:childTnLst>
                              <p:par>
                                <p:cTn id="29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000"/>
                            </p:stCondLst>
                            <p:childTnLst>
                              <p:par>
                                <p:cTn id="40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6000"/>
                            </p:stCondLst>
                            <p:childTnLst>
                              <p:par>
                                <p:cTn id="45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2000"/>
                            </p:stCondLst>
                            <p:childTnLst>
                              <p:par>
                                <p:cTn id="55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5000"/>
                            </p:stCondLst>
                            <p:childTnLst>
                              <p:par>
                                <p:cTn id="60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3D651E3-27AE-BDAD-38C2-C62CD43035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remière fusion de ZP en Wallonie">
            <a:extLst>
              <a:ext uri="{FF2B5EF4-FFF2-40B4-BE49-F238E27FC236}">
                <a16:creationId xmlns:a16="http://schemas.microsoft.com/office/drawing/2014/main" id="{8360E088-8DFB-4DEB-9EEA-BC9D5E4BE20A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258886" y="5760000"/>
            <a:ext cx="9674227" cy="50790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800" cap="all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Première fusion de zones de police </a:t>
            </a:r>
            <a:r>
              <a:rPr lang="en-US" sz="2800" cap="all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en</a:t>
            </a:r>
            <a:r>
              <a:rPr lang="en-US" sz="2800" cap="all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800" cap="all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Wallonie</a:t>
            </a:r>
            <a:endParaRPr lang="en-US" sz="2800" cap="all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" name="2 CDC" descr="Une image contenant véhicule, personne, habits, Véhicule terrestre&#10;&#10;Description générée automatiquement">
            <a:extLst>
              <a:ext uri="{FF2B5EF4-FFF2-40B4-BE49-F238E27FC236}">
                <a16:creationId xmlns:a16="http://schemas.microsoft.com/office/drawing/2014/main" id="{6D30511B-1314-90C9-A1D9-3C54C0C9E2D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3" r="28193" b="-1"/>
          <a:stretch/>
        </p:blipFill>
        <p:spPr>
          <a:xfrm>
            <a:off x="6289118" y="1566358"/>
            <a:ext cx="4324475" cy="3558363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9" name="collège de police" descr="Une image contenant habits, homme, personne, costume&#10;&#10;Description générée automatiquement">
            <a:extLst>
              <a:ext uri="{FF2B5EF4-FFF2-40B4-BE49-F238E27FC236}">
                <a16:creationId xmlns:a16="http://schemas.microsoft.com/office/drawing/2014/main" id="{E3FDD16D-6545-A338-6698-36BD2F1D226B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05" r="13393" b="-3"/>
          <a:stretch/>
        </p:blipFill>
        <p:spPr>
          <a:xfrm>
            <a:off x="1578407" y="1566359"/>
            <a:ext cx="4324475" cy="3558363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2" name="Une ZP à l'initiative">
            <a:extLst>
              <a:ext uri="{FF2B5EF4-FFF2-40B4-BE49-F238E27FC236}">
                <a16:creationId xmlns:a16="http://schemas.microsoft.com/office/drawing/2014/main" id="{746412E0-A4F6-D38C-E56F-6464B351B7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708457" y="231782"/>
            <a:ext cx="9181185" cy="75563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7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ct val="90000"/>
              </a:lnSpc>
              <a:spcAft>
                <a:spcPts val="510"/>
              </a:spcAft>
            </a:pPr>
            <a:r>
              <a:rPr lang="en-US" sz="4600" dirty="0"/>
              <a:t>Une zone de police à </a:t>
            </a:r>
            <a:r>
              <a:rPr lang="en-US" sz="4600" dirty="0" err="1"/>
              <a:t>l’initiative</a:t>
            </a:r>
            <a:endParaRPr lang="en-US" sz="4600" dirty="0"/>
          </a:p>
        </p:txBody>
      </p:sp>
    </p:spTree>
    <p:extLst>
      <p:ext uri="{BB962C8B-B14F-4D97-AF65-F5344CB8AC3E}">
        <p14:creationId xmlns:p14="http://schemas.microsoft.com/office/powerpoint/2010/main" val="904514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10000">
        <p:dissolve/>
      </p:transition>
    </mc:Choice>
    <mc:Fallback xmlns="">
      <p:transition spd="slow" advClick="0" advTm="10000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772E91C-0F3A-587D-B648-EC9520D8C2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opération internationale accrue avec Sv Fr">
            <a:extLst>
              <a:ext uri="{FF2B5EF4-FFF2-40B4-BE49-F238E27FC236}">
                <a16:creationId xmlns:a16="http://schemas.microsoft.com/office/drawing/2014/main" id="{465E01A3-9D65-3020-A880-9F91D909AF81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5457" y="5351873"/>
            <a:ext cx="9181185" cy="50790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800" cap="all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Cooperation </a:t>
            </a:r>
            <a:r>
              <a:rPr lang="en-US" sz="2800" cap="all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internationale</a:t>
            </a:r>
            <a:r>
              <a:rPr lang="en-US" sz="2800" cap="all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accrue avec les services de police et gendarmerie </a:t>
            </a:r>
            <a:r>
              <a:rPr lang="en-US" sz="2800" cap="all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francaises</a:t>
            </a:r>
            <a:endParaRPr lang="en-US" sz="2800" cap="all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" name="Gd française carnaval" descr="Une image contenant habits, plein air, personne, homme&#10;&#10;Le contenu généré par l’IA peut être incorrect.">
            <a:extLst>
              <a:ext uri="{FF2B5EF4-FFF2-40B4-BE49-F238E27FC236}">
                <a16:creationId xmlns:a16="http://schemas.microsoft.com/office/drawing/2014/main" id="{EB558569-A7FF-9FE2-D9F6-114FFF820A1D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514"/>
          <a:stretch/>
        </p:blipFill>
        <p:spPr>
          <a:xfrm>
            <a:off x="7126407" y="1360516"/>
            <a:ext cx="2953512" cy="3602736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9" name="Fmn commune Fr/Bel" descr="Une image contenant plein air, Véhicule terrestre, route, roue&#10;&#10;Description générée automatiquement">
            <a:extLst>
              <a:ext uri="{FF2B5EF4-FFF2-40B4-BE49-F238E27FC236}">
                <a16:creationId xmlns:a16="http://schemas.microsoft.com/office/drawing/2014/main" id="{63A4FEB1-66F8-3661-F61A-2886F00189D8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02" r="20012" b="-1"/>
          <a:stretch/>
        </p:blipFill>
        <p:spPr>
          <a:xfrm>
            <a:off x="3880867" y="1360516"/>
            <a:ext cx="2953512" cy="3602736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3" name="policier français Ctl bassin 4" descr="Une image contenant personne, habits, plein air, homme&#10;&#10;Description générée automatiquement">
            <a:extLst>
              <a:ext uri="{FF2B5EF4-FFF2-40B4-BE49-F238E27FC236}">
                <a16:creationId xmlns:a16="http://schemas.microsoft.com/office/drawing/2014/main" id="{3373D4CB-16A2-6972-9CF2-F566A3E07114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44" r="28442" b="-1"/>
          <a:stretch/>
        </p:blipFill>
        <p:spPr>
          <a:xfrm>
            <a:off x="635327" y="1360516"/>
            <a:ext cx="2953512" cy="3602736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2" name="Une ZP à l'initiative">
            <a:extLst>
              <a:ext uri="{FF2B5EF4-FFF2-40B4-BE49-F238E27FC236}">
                <a16:creationId xmlns:a16="http://schemas.microsoft.com/office/drawing/2014/main" id="{006EFBEF-2196-4A5C-0A00-E7A4C8C89F9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700113" y="242222"/>
            <a:ext cx="9181185" cy="756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7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ct val="90000"/>
              </a:lnSpc>
              <a:spcAft>
                <a:spcPts val="510"/>
              </a:spcAft>
            </a:pPr>
            <a:r>
              <a:rPr lang="en-US" sz="4600" dirty="0"/>
              <a:t>Une zone de police à </a:t>
            </a:r>
            <a:r>
              <a:rPr lang="en-US" sz="4600" dirty="0" err="1"/>
              <a:t>l’initiative</a:t>
            </a:r>
            <a:endParaRPr lang="en-US" sz="4600" dirty="0"/>
          </a:p>
        </p:txBody>
      </p:sp>
    </p:spTree>
    <p:extLst>
      <p:ext uri="{BB962C8B-B14F-4D97-AF65-F5344CB8AC3E}">
        <p14:creationId xmlns:p14="http://schemas.microsoft.com/office/powerpoint/2010/main" val="331896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8000">
        <p:dissolve/>
      </p:transition>
    </mc:Choice>
    <mc:Fallback xmlns="">
      <p:transition spd="slow" advClick="0" advTm="8000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FB1480F-DED4-86F4-696F-349EEA9596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pplications et bases de données policières">
            <a:extLst>
              <a:ext uri="{FF2B5EF4-FFF2-40B4-BE49-F238E27FC236}">
                <a16:creationId xmlns:a16="http://schemas.microsoft.com/office/drawing/2014/main" id="{DED69577-58AF-C5E2-4603-3A537D57C8B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260000" y="5760000"/>
            <a:ext cx="9674227" cy="98139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800" cap="all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APPLICATIONS ET BASES DE DONNEES POLICIERES DISPONIBLES ET CONSULTABLES SUR LE TERRAIN</a:t>
            </a:r>
          </a:p>
        </p:txBody>
      </p:sp>
      <p:pic>
        <p:nvPicPr>
          <p:cNvPr id="15" name="gsm focus" descr="Une image contenant personne, texte, gadget, Téléphone mobile&#10;&#10;Description générée automatiquement">
            <a:extLst>
              <a:ext uri="{FF2B5EF4-FFF2-40B4-BE49-F238E27FC236}">
                <a16:creationId xmlns:a16="http://schemas.microsoft.com/office/drawing/2014/main" id="{B037F960-98CB-C678-455A-0B6FF16C9562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458" y="1502766"/>
            <a:ext cx="7887099" cy="385246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8" name="Appli focus" descr="Une image contenant texte, capture d’écran, diagramme&#10;&#10;Description générée automatiquement">
            <a:extLst>
              <a:ext uri="{FF2B5EF4-FFF2-40B4-BE49-F238E27FC236}">
                <a16:creationId xmlns:a16="http://schemas.microsoft.com/office/drawing/2014/main" id="{5D8347C0-C387-B7A8-A575-FE5D52252B7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8779" y="3392129"/>
            <a:ext cx="2747369" cy="1777672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7" name="FOCUS" descr="Une image contenant Police, logo, Bleu électrique, Graphique&#10;&#10;Description générée automatiquement">
            <a:extLst>
              <a:ext uri="{FF2B5EF4-FFF2-40B4-BE49-F238E27FC236}">
                <a16:creationId xmlns:a16="http://schemas.microsoft.com/office/drawing/2014/main" id="{5AE0D82C-2FD7-4E73-90DB-92657E5B9A40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8779" y="1735764"/>
            <a:ext cx="2747369" cy="151579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2" name="Une ZP à l'initiative">
            <a:extLst>
              <a:ext uri="{FF2B5EF4-FFF2-40B4-BE49-F238E27FC236}">
                <a16:creationId xmlns:a16="http://schemas.microsoft.com/office/drawing/2014/main" id="{4E53F9E9-7CB3-AB30-678B-2A3F869A24B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708457" y="231782"/>
            <a:ext cx="9181185" cy="75563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en-US"/>
            </a:defPPr>
            <a:lvl1pPr>
              <a:lnSpc>
                <a:spcPct val="90000"/>
              </a:lnSpc>
              <a:spcBef>
                <a:spcPct val="0"/>
              </a:spcBef>
              <a:spcAft>
                <a:spcPts val="510"/>
              </a:spcAft>
              <a:buNone/>
              <a:defRPr sz="4600" b="0" i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r>
              <a:rPr lang="en-US" dirty="0"/>
              <a:t>Une zone de police à </a:t>
            </a:r>
            <a:r>
              <a:rPr lang="en-US" dirty="0" err="1"/>
              <a:t>l’initiative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8803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8000">
        <p:dissolve/>
      </p:transition>
    </mc:Choice>
    <mc:Fallback xmlns="">
      <p:transition spd="slow" advClick="0" advTm="8000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3D4E241-7D01-BCF1-9B6F-D37EBE327C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ouveau striping Battenburg">
            <a:extLst>
              <a:ext uri="{FF2B5EF4-FFF2-40B4-BE49-F238E27FC236}">
                <a16:creationId xmlns:a16="http://schemas.microsoft.com/office/drawing/2014/main" id="{7F2B29A1-7FF5-8F0E-E6A5-F5C33A90327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236192" y="2615126"/>
            <a:ext cx="3417895" cy="86142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800" cap="all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Nouveau striping “BATTENBURG” des </a:t>
            </a:r>
            <a:r>
              <a:rPr lang="en-US" sz="2800" cap="all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vehicules</a:t>
            </a:r>
            <a:r>
              <a:rPr lang="en-US" sz="2800" cap="all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de police</a:t>
            </a:r>
          </a:p>
        </p:txBody>
      </p:sp>
      <p:pic>
        <p:nvPicPr>
          <p:cNvPr id="4" name="Caddy" descr="Une image contenant véhicule, roue, Véhicule terrestre, plein air&#10;&#10;Description générée automatiquement">
            <a:extLst>
              <a:ext uri="{FF2B5EF4-FFF2-40B4-BE49-F238E27FC236}">
                <a16:creationId xmlns:a16="http://schemas.microsoft.com/office/drawing/2014/main" id="{E2E377E4-F125-1377-9E12-294A25CEEB8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15" r="4205" b="6"/>
          <a:stretch/>
        </p:blipFill>
        <p:spPr>
          <a:xfrm>
            <a:off x="7610632" y="3595550"/>
            <a:ext cx="2369981" cy="2041068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7" name="2 VW Caddy" descr="Une image contenant véhicule, Véhicule terrestre, roue, texte&#10;&#10;Description générée automatiquement">
            <a:extLst>
              <a:ext uri="{FF2B5EF4-FFF2-40B4-BE49-F238E27FC236}">
                <a16:creationId xmlns:a16="http://schemas.microsoft.com/office/drawing/2014/main" id="{C5BD915F-04DA-879F-6B55-BA3A0224E9C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31" r="4847" b="-7"/>
          <a:stretch/>
        </p:blipFill>
        <p:spPr>
          <a:xfrm>
            <a:off x="7610632" y="1447800"/>
            <a:ext cx="2369981" cy="2028746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9" name="moto" descr="Une image contenant roue, plein air, Véhicule terrestre, véhicule&#10;&#10;Le contenu généré par l’IA peut être incorrect.">
            <a:extLst>
              <a:ext uri="{FF2B5EF4-FFF2-40B4-BE49-F238E27FC236}">
                <a16:creationId xmlns:a16="http://schemas.microsoft.com/office/drawing/2014/main" id="{77891880-3091-4382-B549-3D7D33A63E52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660" b="2"/>
          <a:stretch/>
        </p:blipFill>
        <p:spPr>
          <a:xfrm rot="5400000">
            <a:off x="4222437" y="2354325"/>
            <a:ext cx="4188818" cy="237576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2" name="Une ZP à l'initiative">
            <a:extLst>
              <a:ext uri="{FF2B5EF4-FFF2-40B4-BE49-F238E27FC236}">
                <a16:creationId xmlns:a16="http://schemas.microsoft.com/office/drawing/2014/main" id="{B645A49B-1980-6464-E2FD-504FC20C23C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713240" y="224618"/>
            <a:ext cx="9180000" cy="756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7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ct val="90000"/>
              </a:lnSpc>
              <a:spcAft>
                <a:spcPts val="510"/>
              </a:spcAft>
            </a:pPr>
            <a:r>
              <a:rPr lang="en-US" sz="4600" dirty="0"/>
              <a:t>Une zone de police à </a:t>
            </a:r>
            <a:r>
              <a:rPr lang="en-US" sz="4600" dirty="0" err="1"/>
              <a:t>l’initiative</a:t>
            </a:r>
            <a:endParaRPr lang="en-US" sz="4600" dirty="0"/>
          </a:p>
        </p:txBody>
      </p:sp>
    </p:spTree>
    <p:extLst>
      <p:ext uri="{BB962C8B-B14F-4D97-AF65-F5344CB8AC3E}">
        <p14:creationId xmlns:p14="http://schemas.microsoft.com/office/powerpoint/2010/main" val="4257770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10000">
        <p:dissolve/>
      </p:transition>
    </mc:Choice>
    <mc:Fallback xmlns="">
      <p:transition spd="slow" advClick="0" advTm="10000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C32E82D-66CD-68C6-E66B-122D57E470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une ZP eco-responsable">
            <a:extLst>
              <a:ext uri="{FF2B5EF4-FFF2-40B4-BE49-F238E27FC236}">
                <a16:creationId xmlns:a16="http://schemas.microsoft.com/office/drawing/2014/main" id="{2438256D-3A51-D917-75FB-19B8B49437FA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260000" y="5760000"/>
            <a:ext cx="8690026" cy="98139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800" cap="all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UNE ZONE DE POLICE ECO-RESPONSABLE</a:t>
            </a:r>
          </a:p>
        </p:txBody>
      </p:sp>
      <p:pic>
        <p:nvPicPr>
          <p:cNvPr id="15" name="panneaux PV" descr="Une image contenant énergie solaire, panneau solaire, plein air, cellule solaire&#10;&#10;Description générée automatiquement">
            <a:extLst>
              <a:ext uri="{FF2B5EF4-FFF2-40B4-BE49-F238E27FC236}">
                <a16:creationId xmlns:a16="http://schemas.microsoft.com/office/drawing/2014/main" id="{C94363ED-D8D1-E325-1F2E-5D0B052ABDC2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5414" y="1205345"/>
            <a:ext cx="3237917" cy="4317223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3" name="panneaux PV" descr="Une image contenant plein air, ciel, énergie solaire, cellule solaire&#10;&#10;Description générée automatiquement">
            <a:extLst>
              <a:ext uri="{FF2B5EF4-FFF2-40B4-BE49-F238E27FC236}">
                <a16:creationId xmlns:a16="http://schemas.microsoft.com/office/drawing/2014/main" id="{B9F984EE-BF8A-D1FD-957D-7A50C46FB168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5545" y="1135341"/>
            <a:ext cx="3237917" cy="4317222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2" name="Une ZP à l'initiative">
            <a:extLst>
              <a:ext uri="{FF2B5EF4-FFF2-40B4-BE49-F238E27FC236}">
                <a16:creationId xmlns:a16="http://schemas.microsoft.com/office/drawing/2014/main" id="{493896BE-43D5-59D3-B088-39CD38C569E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708457" y="231782"/>
            <a:ext cx="9181185" cy="75563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7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ct val="90000"/>
              </a:lnSpc>
              <a:spcAft>
                <a:spcPts val="510"/>
              </a:spcAft>
            </a:pPr>
            <a:r>
              <a:rPr lang="en-US" sz="4600" dirty="0"/>
              <a:t>Une zone de police à </a:t>
            </a:r>
            <a:r>
              <a:rPr lang="en-US" sz="4600" dirty="0" err="1"/>
              <a:t>l’initiative</a:t>
            </a:r>
            <a:endParaRPr lang="en-US" sz="4600" dirty="0"/>
          </a:p>
        </p:txBody>
      </p:sp>
    </p:spTree>
    <p:extLst>
      <p:ext uri="{BB962C8B-B14F-4D97-AF65-F5344CB8AC3E}">
        <p14:creationId xmlns:p14="http://schemas.microsoft.com/office/powerpoint/2010/main" val="3044565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8000">
        <p:dissolve/>
      </p:transition>
    </mc:Choice>
    <mc:Fallback xmlns="">
      <p:transition spd="slow" advClick="0" advTm="8000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E8EEFBC-B48F-12CD-F224-EE2E17273E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logo FB">
            <a:hlinkClick r:id="rId3"/>
            <a:extLst>
              <a:ext uri="{FF2B5EF4-FFF2-40B4-BE49-F238E27FC236}">
                <a16:creationId xmlns:a16="http://schemas.microsoft.com/office/drawing/2014/main" id="{9779F01C-8458-367D-D9A1-DA1F61DCBA50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4742" y="5659632"/>
            <a:ext cx="493264" cy="493264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infos contacts">
            <a:extLst>
              <a:ext uri="{FF2B5EF4-FFF2-40B4-BE49-F238E27FC236}">
                <a16:creationId xmlns:a16="http://schemas.microsoft.com/office/drawing/2014/main" id="{AEA20C6D-0AF7-0BA8-988A-67E0D51A013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614741" y="1287244"/>
            <a:ext cx="9483701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3200" dirty="0"/>
              <a:t>	</a:t>
            </a:r>
          </a:p>
          <a:p>
            <a:pPr marL="285750" indent="-285750">
              <a:buFont typeface="Wingdings" panose="05000000000000000000" pitchFamily="2" charset="2"/>
              <a:buChar char="+"/>
            </a:pPr>
            <a:r>
              <a:rPr lang="fr-FR" sz="3200" dirty="0"/>
              <a:t>	Route de Charleroi 14, 7134 Ressaix</a:t>
            </a:r>
          </a:p>
          <a:p>
            <a:endParaRPr lang="fr-FR" sz="3200" dirty="0"/>
          </a:p>
          <a:p>
            <a:pPr marL="285750" indent="-285750">
              <a:buFont typeface="Wingdings 2" panose="05020102010507070707" pitchFamily="18" charset="2"/>
              <a:buChar char="("/>
            </a:pPr>
            <a:r>
              <a:rPr lang="fr-FR" sz="3200" dirty="0"/>
              <a:t>		064/311 660</a:t>
            </a:r>
          </a:p>
          <a:p>
            <a:endParaRPr lang="fr-FR" sz="3200" dirty="0"/>
          </a:p>
          <a:p>
            <a:r>
              <a:rPr lang="fr-FR" sz="3200" dirty="0">
                <a:sym typeface="Wingdings" panose="05000000000000000000" pitchFamily="2" charset="2"/>
              </a:rPr>
              <a:t>	</a:t>
            </a:r>
            <a:r>
              <a:rPr lang="fr-FR" sz="3200" dirty="0">
                <a:hlinkClick r:id="rId5"/>
              </a:rPr>
              <a:t>zp.bal@police.belgium.eu</a:t>
            </a:r>
            <a:endParaRPr lang="fr-FR" sz="3200" dirty="0"/>
          </a:p>
          <a:p>
            <a:endParaRPr lang="fr-FR" sz="3200" dirty="0"/>
          </a:p>
          <a:p>
            <a:r>
              <a:rPr lang="fr-FR" sz="3200" dirty="0">
                <a:latin typeface="Segoe MDL2 Assets" panose="050A0102010101010101" pitchFamily="18" charset="0"/>
              </a:rPr>
              <a:t>		</a:t>
            </a:r>
            <a:r>
              <a:rPr lang="fr-FR" sz="3200" dirty="0">
                <a:hlinkClick r:id="rId6"/>
              </a:rPr>
              <a:t>https://www.police.be/5912/</a:t>
            </a:r>
            <a:endParaRPr lang="fr-FR" sz="3200" dirty="0"/>
          </a:p>
          <a:p>
            <a:endParaRPr lang="fr-FR" sz="3200" dirty="0"/>
          </a:p>
          <a:p>
            <a:r>
              <a:rPr lang="fr-FR" sz="3200" dirty="0"/>
              <a:t> 		</a:t>
            </a:r>
            <a:r>
              <a:rPr lang="fr-FR" sz="3200" dirty="0">
                <a:hlinkClick r:id="rId3"/>
              </a:rPr>
              <a:t>zone de police Binche-Anderlues-Lermes</a:t>
            </a:r>
            <a:endParaRPr lang="fr-FR" sz="3200" dirty="0"/>
          </a:p>
          <a:p>
            <a:endParaRPr lang="fr-FR" dirty="0"/>
          </a:p>
          <a:p>
            <a:r>
              <a:rPr lang="fr-FR" dirty="0"/>
              <a:t>	</a:t>
            </a:r>
          </a:p>
        </p:txBody>
      </p:sp>
      <p:sp>
        <p:nvSpPr>
          <p:cNvPr id="2" name="contacts">
            <a:extLst>
              <a:ext uri="{FF2B5EF4-FFF2-40B4-BE49-F238E27FC236}">
                <a16:creationId xmlns:a16="http://schemas.microsoft.com/office/drawing/2014/main" id="{E888B267-C50C-6DF2-504B-2E55973865B0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849527" y="383586"/>
            <a:ext cx="3570376" cy="75563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7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ct val="90000"/>
              </a:lnSpc>
              <a:spcAft>
                <a:spcPts val="510"/>
              </a:spcAft>
            </a:pPr>
            <a:r>
              <a:rPr lang="en-US" sz="4600" dirty="0"/>
              <a:t> CONTACTS</a:t>
            </a:r>
          </a:p>
        </p:txBody>
      </p:sp>
    </p:spTree>
    <p:extLst>
      <p:ext uri="{BB962C8B-B14F-4D97-AF65-F5344CB8AC3E}">
        <p14:creationId xmlns:p14="http://schemas.microsoft.com/office/powerpoint/2010/main" val="1428526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8000">
        <p:dissolve/>
      </p:transition>
    </mc:Choice>
    <mc:Fallback xmlns="">
      <p:transition spd="slow" advClick="0" advTm="8000">
        <p:dissolv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321</Words>
  <Application>Microsoft Office PowerPoint</Application>
  <PresentationFormat>Grand écran</PresentationFormat>
  <Paragraphs>85</Paragraphs>
  <Slides>16</Slides>
  <Notes>1</Notes>
  <HiddenSlides>0</HiddenSlides>
  <MMClips>4</MMClips>
  <ScaleCrop>false</ScaleCrop>
  <HeadingPairs>
    <vt:vector size="6" baseType="variant">
      <vt:variant>
        <vt:lpstr>Polices utilisées</vt:lpstr>
      </vt:variant>
      <vt:variant>
        <vt:i4>6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16</vt:i4>
      </vt:variant>
    </vt:vector>
  </HeadingPairs>
  <TitlesOfParts>
    <vt:vector size="23" baseType="lpstr">
      <vt:lpstr>Calibri</vt:lpstr>
      <vt:lpstr>Century Gothic</vt:lpstr>
      <vt:lpstr>Segoe MDL2 Assets</vt:lpstr>
      <vt:lpstr>Wingdings</vt:lpstr>
      <vt:lpstr>Wingdings 2</vt:lpstr>
      <vt:lpstr>Wingdings 3</vt:lpstr>
      <vt:lpstr>Ion</vt:lpstr>
      <vt:lpstr> </vt:lpstr>
      <vt:lpstr>Présentation PowerPoint</vt:lpstr>
      <vt:lpstr>…dans une organisation structurée</vt:lpstr>
      <vt:lpstr>Présentation PowerPoint</vt:lpstr>
      <vt:lpstr>Présentation PowerPoint</vt:lpstr>
      <vt:lpstr>Présentation PowerPoint</vt:lpstr>
      <vt:lpstr>Une zone de police qui affiche ses valeurs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BINCHE-ANDERLUES-LERMES </dc:title>
  <dc:creator>Fays Luc (ZP BAL)</dc:creator>
  <cp:lastModifiedBy>Fays Luc (ZP BAL)</cp:lastModifiedBy>
  <cp:revision>3</cp:revision>
  <dcterms:created xsi:type="dcterms:W3CDTF">2024-03-07T08:58:45Z</dcterms:created>
  <dcterms:modified xsi:type="dcterms:W3CDTF">2025-03-26T13:48:04Z</dcterms:modified>
</cp:coreProperties>
</file>